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2E42D7-B0D6-40F8-AFEF-A8D8113EE1A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E978D59-C73E-4451-A915-8F03ECECF99F}">
      <dgm:prSet/>
      <dgm:spPr/>
      <dgm:t>
        <a:bodyPr/>
        <a:lstStyle/>
        <a:p>
          <a:r>
            <a:rPr lang="en-US"/>
            <a:t>- Objective: Explore trends in TV series production, ratings, and genres over time.</a:t>
          </a:r>
        </a:p>
      </dgm:t>
    </dgm:pt>
    <dgm:pt modelId="{A0697D8A-0781-4EA5-AB17-764ED0ACADF9}" type="parTrans" cxnId="{4AADB2DE-6DC9-4249-AEE0-BB696F6F473E}">
      <dgm:prSet/>
      <dgm:spPr/>
      <dgm:t>
        <a:bodyPr/>
        <a:lstStyle/>
        <a:p>
          <a:endParaRPr lang="en-US"/>
        </a:p>
      </dgm:t>
    </dgm:pt>
    <dgm:pt modelId="{4AEAD3DF-D1CB-47C1-9C8B-ED0BEF8AFC2F}" type="sibTrans" cxnId="{4AADB2DE-6DC9-4249-AEE0-BB696F6F473E}">
      <dgm:prSet/>
      <dgm:spPr/>
      <dgm:t>
        <a:bodyPr/>
        <a:lstStyle/>
        <a:p>
          <a:endParaRPr lang="en-US"/>
        </a:p>
      </dgm:t>
    </dgm:pt>
    <dgm:pt modelId="{985E6FC9-54AF-4558-B80E-805E6ED0FE74}">
      <dgm:prSet/>
      <dgm:spPr/>
      <dgm:t>
        <a:bodyPr/>
        <a:lstStyle/>
        <a:p>
          <a:r>
            <a:rPr lang="en-US"/>
            <a:t>- Datasets Used:</a:t>
          </a:r>
        </a:p>
      </dgm:t>
    </dgm:pt>
    <dgm:pt modelId="{8A1DFE8B-35B6-4FDB-B5B0-58B735B08CB9}" type="parTrans" cxnId="{EDD6D54B-72EE-4E69-BABF-5A8839601CF0}">
      <dgm:prSet/>
      <dgm:spPr/>
      <dgm:t>
        <a:bodyPr/>
        <a:lstStyle/>
        <a:p>
          <a:endParaRPr lang="en-US"/>
        </a:p>
      </dgm:t>
    </dgm:pt>
    <dgm:pt modelId="{9D4F8BD6-1BBC-4C99-988E-C47994FF99BD}" type="sibTrans" cxnId="{EDD6D54B-72EE-4E69-BABF-5A8839601CF0}">
      <dgm:prSet/>
      <dgm:spPr/>
      <dgm:t>
        <a:bodyPr/>
        <a:lstStyle/>
        <a:p>
          <a:endParaRPr lang="en-US"/>
        </a:p>
      </dgm:t>
    </dgm:pt>
    <dgm:pt modelId="{5DEB2A91-1FCA-430D-B777-77A345B28030}">
      <dgm:prSet/>
      <dgm:spPr/>
      <dgm:t>
        <a:bodyPr/>
        <a:lstStyle/>
        <a:p>
          <a:r>
            <a:rPr lang="en-US"/>
            <a:t>• title.basics.tsv.gz (923 MB)</a:t>
          </a:r>
        </a:p>
      </dgm:t>
    </dgm:pt>
    <dgm:pt modelId="{95D413AE-A966-4549-9542-D58F428A47C9}" type="parTrans" cxnId="{9DDF266A-78FD-449F-A39E-3CF64475225A}">
      <dgm:prSet/>
      <dgm:spPr/>
      <dgm:t>
        <a:bodyPr/>
        <a:lstStyle/>
        <a:p>
          <a:endParaRPr lang="en-US"/>
        </a:p>
      </dgm:t>
    </dgm:pt>
    <dgm:pt modelId="{F44314C1-3146-4BE1-A564-5D9060ACFAE8}" type="sibTrans" cxnId="{9DDF266A-78FD-449F-A39E-3CF64475225A}">
      <dgm:prSet/>
      <dgm:spPr/>
      <dgm:t>
        <a:bodyPr/>
        <a:lstStyle/>
        <a:p>
          <a:endParaRPr lang="en-US"/>
        </a:p>
      </dgm:t>
    </dgm:pt>
    <dgm:pt modelId="{7F7ED17F-F027-4A8D-991E-171E942EEF09}">
      <dgm:prSet/>
      <dgm:spPr/>
      <dgm:t>
        <a:bodyPr/>
        <a:lstStyle/>
        <a:p>
          <a:r>
            <a:rPr lang="en-US"/>
            <a:t>• title.ratings.tsv.gz (25 MB)</a:t>
          </a:r>
        </a:p>
      </dgm:t>
    </dgm:pt>
    <dgm:pt modelId="{F4150070-C0B7-4CE4-B386-BFBCB4B3F4EC}" type="parTrans" cxnId="{DA86CC62-8112-4F34-AC78-4E2416AA72AD}">
      <dgm:prSet/>
      <dgm:spPr/>
      <dgm:t>
        <a:bodyPr/>
        <a:lstStyle/>
        <a:p>
          <a:endParaRPr lang="en-US"/>
        </a:p>
      </dgm:t>
    </dgm:pt>
    <dgm:pt modelId="{2C6F5EAE-4B37-4B3F-99E5-00E05A28D185}" type="sibTrans" cxnId="{DA86CC62-8112-4F34-AC78-4E2416AA72AD}">
      <dgm:prSet/>
      <dgm:spPr/>
      <dgm:t>
        <a:bodyPr/>
        <a:lstStyle/>
        <a:p>
          <a:endParaRPr lang="en-US"/>
        </a:p>
      </dgm:t>
    </dgm:pt>
    <dgm:pt modelId="{92D89718-10A4-422A-9DBB-C2FEBFB9D6B3}">
      <dgm:prSet/>
      <dgm:spPr/>
      <dgm:t>
        <a:bodyPr/>
        <a:lstStyle/>
        <a:p>
          <a:r>
            <a:rPr lang="en-US"/>
            <a:t>- Methodology:</a:t>
          </a:r>
        </a:p>
      </dgm:t>
    </dgm:pt>
    <dgm:pt modelId="{BC565FF5-AA1B-4B08-859C-30DEDBB1DB77}" type="parTrans" cxnId="{10477BF7-D948-4945-9431-9FF54124A971}">
      <dgm:prSet/>
      <dgm:spPr/>
      <dgm:t>
        <a:bodyPr/>
        <a:lstStyle/>
        <a:p>
          <a:endParaRPr lang="en-US"/>
        </a:p>
      </dgm:t>
    </dgm:pt>
    <dgm:pt modelId="{F6E54D17-F613-4A02-A18B-299158A40890}" type="sibTrans" cxnId="{10477BF7-D948-4945-9431-9FF54124A971}">
      <dgm:prSet/>
      <dgm:spPr/>
      <dgm:t>
        <a:bodyPr/>
        <a:lstStyle/>
        <a:p>
          <a:endParaRPr lang="en-US"/>
        </a:p>
      </dgm:t>
    </dgm:pt>
    <dgm:pt modelId="{841C4BFB-40BE-4934-AC3A-6FD2D081CD8A}">
      <dgm:prSet/>
      <dgm:spPr/>
      <dgm:t>
        <a:bodyPr/>
        <a:lstStyle/>
        <a:p>
          <a:r>
            <a:rPr lang="en-US"/>
            <a:t>• Data Cleaning and Preprocessing.</a:t>
          </a:r>
        </a:p>
      </dgm:t>
    </dgm:pt>
    <dgm:pt modelId="{F09CFD31-D627-4584-BF87-3C522C870476}" type="parTrans" cxnId="{3AAFD376-8E8A-489F-8048-7E8AD4131EDF}">
      <dgm:prSet/>
      <dgm:spPr/>
      <dgm:t>
        <a:bodyPr/>
        <a:lstStyle/>
        <a:p>
          <a:endParaRPr lang="en-US"/>
        </a:p>
      </dgm:t>
    </dgm:pt>
    <dgm:pt modelId="{7B50E85D-39BA-4B0A-AF31-306EC3CBBAA4}" type="sibTrans" cxnId="{3AAFD376-8E8A-489F-8048-7E8AD4131EDF}">
      <dgm:prSet/>
      <dgm:spPr/>
      <dgm:t>
        <a:bodyPr/>
        <a:lstStyle/>
        <a:p>
          <a:endParaRPr lang="en-US"/>
        </a:p>
      </dgm:t>
    </dgm:pt>
    <dgm:pt modelId="{CFCBF489-5805-4A03-865C-A093AFB19803}">
      <dgm:prSet/>
      <dgm:spPr/>
      <dgm:t>
        <a:bodyPr/>
        <a:lstStyle/>
        <a:p>
          <a:r>
            <a:rPr lang="en-US"/>
            <a:t>• Statistical Analysis and Visualizations.</a:t>
          </a:r>
        </a:p>
      </dgm:t>
    </dgm:pt>
    <dgm:pt modelId="{05F24A89-4866-4B11-96E9-70CFFA4BC343}" type="parTrans" cxnId="{20D9C0C6-54E5-4C97-982C-7BCF7375734D}">
      <dgm:prSet/>
      <dgm:spPr/>
      <dgm:t>
        <a:bodyPr/>
        <a:lstStyle/>
        <a:p>
          <a:endParaRPr lang="en-US"/>
        </a:p>
      </dgm:t>
    </dgm:pt>
    <dgm:pt modelId="{6A7ED270-5DCF-461F-8782-0C5D94E3D160}" type="sibTrans" cxnId="{20D9C0C6-54E5-4C97-982C-7BCF7375734D}">
      <dgm:prSet/>
      <dgm:spPr/>
      <dgm:t>
        <a:bodyPr/>
        <a:lstStyle/>
        <a:p>
          <a:endParaRPr lang="en-US"/>
        </a:p>
      </dgm:t>
    </dgm:pt>
    <dgm:pt modelId="{39C53346-10D4-4697-A042-1C860F14DEB6}" type="pres">
      <dgm:prSet presAssocID="{D52E42D7-B0D6-40F8-AFEF-A8D8113EE1A1}" presName="root" presStyleCnt="0">
        <dgm:presLayoutVars>
          <dgm:dir/>
          <dgm:resizeHandles val="exact"/>
        </dgm:presLayoutVars>
      </dgm:prSet>
      <dgm:spPr/>
    </dgm:pt>
    <dgm:pt modelId="{DFE14EC0-2110-461D-86FB-00AB0F9965C4}" type="pres">
      <dgm:prSet presAssocID="{4E978D59-C73E-4451-A915-8F03ECECF99F}" presName="compNode" presStyleCnt="0"/>
      <dgm:spPr/>
    </dgm:pt>
    <dgm:pt modelId="{EB155A3B-90A9-4CAB-9AC6-8FC9FADFF9E0}" type="pres">
      <dgm:prSet presAssocID="{4E978D59-C73E-4451-A915-8F03ECECF99F}" presName="bgRect" presStyleLbl="bgShp" presStyleIdx="0" presStyleCnt="7"/>
      <dgm:spPr/>
    </dgm:pt>
    <dgm:pt modelId="{08BC1866-81C9-498B-BBCA-5060361732CD}" type="pres">
      <dgm:prSet presAssocID="{4E978D59-C73E-4451-A915-8F03ECECF99F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DD8677AB-5A45-427D-AF01-7FB5F8688F1D}" type="pres">
      <dgm:prSet presAssocID="{4E978D59-C73E-4451-A915-8F03ECECF99F}" presName="spaceRect" presStyleCnt="0"/>
      <dgm:spPr/>
    </dgm:pt>
    <dgm:pt modelId="{511F965C-5514-4714-8445-5F591343EE82}" type="pres">
      <dgm:prSet presAssocID="{4E978D59-C73E-4451-A915-8F03ECECF99F}" presName="parTx" presStyleLbl="revTx" presStyleIdx="0" presStyleCnt="7">
        <dgm:presLayoutVars>
          <dgm:chMax val="0"/>
          <dgm:chPref val="0"/>
        </dgm:presLayoutVars>
      </dgm:prSet>
      <dgm:spPr/>
    </dgm:pt>
    <dgm:pt modelId="{5B34CE4A-2473-4043-BCA0-3B790E9253F6}" type="pres">
      <dgm:prSet presAssocID="{4AEAD3DF-D1CB-47C1-9C8B-ED0BEF8AFC2F}" presName="sibTrans" presStyleCnt="0"/>
      <dgm:spPr/>
    </dgm:pt>
    <dgm:pt modelId="{508FDB2D-9223-46D5-B593-A74ADF9736DC}" type="pres">
      <dgm:prSet presAssocID="{985E6FC9-54AF-4558-B80E-805E6ED0FE74}" presName="compNode" presStyleCnt="0"/>
      <dgm:spPr/>
    </dgm:pt>
    <dgm:pt modelId="{6829AEB5-EC37-4FF2-9D68-18108408DDC6}" type="pres">
      <dgm:prSet presAssocID="{985E6FC9-54AF-4558-B80E-805E6ED0FE74}" presName="bgRect" presStyleLbl="bgShp" presStyleIdx="1" presStyleCnt="7"/>
      <dgm:spPr/>
    </dgm:pt>
    <dgm:pt modelId="{CFB6F84E-93BA-45C1-8998-5997EE9ADD11}" type="pres">
      <dgm:prSet presAssocID="{985E6FC9-54AF-4558-B80E-805E6ED0FE7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CCDE5FE-F21D-46EF-B384-8F09B7F5F507}" type="pres">
      <dgm:prSet presAssocID="{985E6FC9-54AF-4558-B80E-805E6ED0FE74}" presName="spaceRect" presStyleCnt="0"/>
      <dgm:spPr/>
    </dgm:pt>
    <dgm:pt modelId="{8731AEF6-658F-440C-8DCA-DCCFF5FA1DAC}" type="pres">
      <dgm:prSet presAssocID="{985E6FC9-54AF-4558-B80E-805E6ED0FE74}" presName="parTx" presStyleLbl="revTx" presStyleIdx="1" presStyleCnt="7">
        <dgm:presLayoutVars>
          <dgm:chMax val="0"/>
          <dgm:chPref val="0"/>
        </dgm:presLayoutVars>
      </dgm:prSet>
      <dgm:spPr/>
    </dgm:pt>
    <dgm:pt modelId="{2D295DB3-B273-4E93-8BD2-E266DE932F31}" type="pres">
      <dgm:prSet presAssocID="{9D4F8BD6-1BBC-4C99-988E-C47994FF99BD}" presName="sibTrans" presStyleCnt="0"/>
      <dgm:spPr/>
    </dgm:pt>
    <dgm:pt modelId="{CB30CD30-2118-4892-B98D-F2B72F10B28C}" type="pres">
      <dgm:prSet presAssocID="{5DEB2A91-1FCA-430D-B777-77A345B28030}" presName="compNode" presStyleCnt="0"/>
      <dgm:spPr/>
    </dgm:pt>
    <dgm:pt modelId="{4CA87508-6B82-44E9-AD6E-85647B13A00C}" type="pres">
      <dgm:prSet presAssocID="{5DEB2A91-1FCA-430D-B777-77A345B28030}" presName="bgRect" presStyleLbl="bgShp" presStyleIdx="2" presStyleCnt="7"/>
      <dgm:spPr/>
    </dgm:pt>
    <dgm:pt modelId="{848A7442-5482-4099-9186-841E6254031B}" type="pres">
      <dgm:prSet presAssocID="{5DEB2A91-1FCA-430D-B777-77A345B2803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72DBAFCC-16DE-4748-84CD-C7F27A9AD6CF}" type="pres">
      <dgm:prSet presAssocID="{5DEB2A91-1FCA-430D-B777-77A345B28030}" presName="spaceRect" presStyleCnt="0"/>
      <dgm:spPr/>
    </dgm:pt>
    <dgm:pt modelId="{EA4D9703-93B5-4E83-A5C8-306ED904AC7C}" type="pres">
      <dgm:prSet presAssocID="{5DEB2A91-1FCA-430D-B777-77A345B28030}" presName="parTx" presStyleLbl="revTx" presStyleIdx="2" presStyleCnt="7">
        <dgm:presLayoutVars>
          <dgm:chMax val="0"/>
          <dgm:chPref val="0"/>
        </dgm:presLayoutVars>
      </dgm:prSet>
      <dgm:spPr/>
    </dgm:pt>
    <dgm:pt modelId="{74C522E3-3378-45C8-AC16-10E2434E5AF6}" type="pres">
      <dgm:prSet presAssocID="{F44314C1-3146-4BE1-A564-5D9060ACFAE8}" presName="sibTrans" presStyleCnt="0"/>
      <dgm:spPr/>
    </dgm:pt>
    <dgm:pt modelId="{3F2C1F72-5450-4F93-87CC-D62D0ED8E7FF}" type="pres">
      <dgm:prSet presAssocID="{7F7ED17F-F027-4A8D-991E-171E942EEF09}" presName="compNode" presStyleCnt="0"/>
      <dgm:spPr/>
    </dgm:pt>
    <dgm:pt modelId="{68405B75-52F5-4BA0-B38A-A4B24A871A63}" type="pres">
      <dgm:prSet presAssocID="{7F7ED17F-F027-4A8D-991E-171E942EEF09}" presName="bgRect" presStyleLbl="bgShp" presStyleIdx="3" presStyleCnt="7"/>
      <dgm:spPr/>
    </dgm:pt>
    <dgm:pt modelId="{67F80D5E-0CA0-4999-A1FB-D81BE8B22D86}" type="pres">
      <dgm:prSet presAssocID="{7F7ED17F-F027-4A8D-991E-171E942EEF0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A7C49C99-8036-46C6-9017-C85172090E10}" type="pres">
      <dgm:prSet presAssocID="{7F7ED17F-F027-4A8D-991E-171E942EEF09}" presName="spaceRect" presStyleCnt="0"/>
      <dgm:spPr/>
    </dgm:pt>
    <dgm:pt modelId="{C74451CA-079C-4EF4-AEF7-7E3256901EAF}" type="pres">
      <dgm:prSet presAssocID="{7F7ED17F-F027-4A8D-991E-171E942EEF09}" presName="parTx" presStyleLbl="revTx" presStyleIdx="3" presStyleCnt="7">
        <dgm:presLayoutVars>
          <dgm:chMax val="0"/>
          <dgm:chPref val="0"/>
        </dgm:presLayoutVars>
      </dgm:prSet>
      <dgm:spPr/>
    </dgm:pt>
    <dgm:pt modelId="{B1B6D575-123B-45BF-BBC7-93A003E47037}" type="pres">
      <dgm:prSet presAssocID="{2C6F5EAE-4B37-4B3F-99E5-00E05A28D185}" presName="sibTrans" presStyleCnt="0"/>
      <dgm:spPr/>
    </dgm:pt>
    <dgm:pt modelId="{4DAF9C8A-FA3E-446D-BA56-0FE9796CD1FD}" type="pres">
      <dgm:prSet presAssocID="{92D89718-10A4-422A-9DBB-C2FEBFB9D6B3}" presName="compNode" presStyleCnt="0"/>
      <dgm:spPr/>
    </dgm:pt>
    <dgm:pt modelId="{5430B78D-A169-45C0-93E6-434F688BD60E}" type="pres">
      <dgm:prSet presAssocID="{92D89718-10A4-422A-9DBB-C2FEBFB9D6B3}" presName="bgRect" presStyleLbl="bgShp" presStyleIdx="4" presStyleCnt="7"/>
      <dgm:spPr/>
    </dgm:pt>
    <dgm:pt modelId="{215EC2BF-2972-4434-9AFD-C8A13F43AD42}" type="pres">
      <dgm:prSet presAssocID="{92D89718-10A4-422A-9DBB-C2FEBFB9D6B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CC9A821B-DF4B-41EA-8779-226FDAB6BA65}" type="pres">
      <dgm:prSet presAssocID="{92D89718-10A4-422A-9DBB-C2FEBFB9D6B3}" presName="spaceRect" presStyleCnt="0"/>
      <dgm:spPr/>
    </dgm:pt>
    <dgm:pt modelId="{534DEEE5-E06D-4E68-A25C-CA27D933BFCC}" type="pres">
      <dgm:prSet presAssocID="{92D89718-10A4-422A-9DBB-C2FEBFB9D6B3}" presName="parTx" presStyleLbl="revTx" presStyleIdx="4" presStyleCnt="7">
        <dgm:presLayoutVars>
          <dgm:chMax val="0"/>
          <dgm:chPref val="0"/>
        </dgm:presLayoutVars>
      </dgm:prSet>
      <dgm:spPr/>
    </dgm:pt>
    <dgm:pt modelId="{3AC1DA7E-2E01-406C-B139-1D3D0ED0A868}" type="pres">
      <dgm:prSet presAssocID="{F6E54D17-F613-4A02-A18B-299158A40890}" presName="sibTrans" presStyleCnt="0"/>
      <dgm:spPr/>
    </dgm:pt>
    <dgm:pt modelId="{37E103EE-A69D-4A4D-A9B2-3EF9004BA21F}" type="pres">
      <dgm:prSet presAssocID="{841C4BFB-40BE-4934-AC3A-6FD2D081CD8A}" presName="compNode" presStyleCnt="0"/>
      <dgm:spPr/>
    </dgm:pt>
    <dgm:pt modelId="{E7F0F583-A80D-4A62-B179-990BF1E0B6AA}" type="pres">
      <dgm:prSet presAssocID="{841C4BFB-40BE-4934-AC3A-6FD2D081CD8A}" presName="bgRect" presStyleLbl="bgShp" presStyleIdx="5" presStyleCnt="7"/>
      <dgm:spPr/>
    </dgm:pt>
    <dgm:pt modelId="{F892A7CC-34E5-4D5A-9CC8-A113E56FF25B}" type="pres">
      <dgm:prSet presAssocID="{841C4BFB-40BE-4934-AC3A-6FD2D081CD8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DEDFA747-4C51-4B60-986F-1937925A2FF0}" type="pres">
      <dgm:prSet presAssocID="{841C4BFB-40BE-4934-AC3A-6FD2D081CD8A}" presName="spaceRect" presStyleCnt="0"/>
      <dgm:spPr/>
    </dgm:pt>
    <dgm:pt modelId="{A17DF55D-5DDB-4254-98D7-CE9367FC16C3}" type="pres">
      <dgm:prSet presAssocID="{841C4BFB-40BE-4934-AC3A-6FD2D081CD8A}" presName="parTx" presStyleLbl="revTx" presStyleIdx="5" presStyleCnt="7">
        <dgm:presLayoutVars>
          <dgm:chMax val="0"/>
          <dgm:chPref val="0"/>
        </dgm:presLayoutVars>
      </dgm:prSet>
      <dgm:spPr/>
    </dgm:pt>
    <dgm:pt modelId="{EB0DD4E2-9AD1-48A7-96B6-5BF87A905B16}" type="pres">
      <dgm:prSet presAssocID="{7B50E85D-39BA-4B0A-AF31-306EC3CBBAA4}" presName="sibTrans" presStyleCnt="0"/>
      <dgm:spPr/>
    </dgm:pt>
    <dgm:pt modelId="{F77F4F0E-8BE7-4D31-B413-AFAF7138E5DC}" type="pres">
      <dgm:prSet presAssocID="{CFCBF489-5805-4A03-865C-A093AFB19803}" presName="compNode" presStyleCnt="0"/>
      <dgm:spPr/>
    </dgm:pt>
    <dgm:pt modelId="{A491C32B-272A-45BB-8BED-AAFFD8752C40}" type="pres">
      <dgm:prSet presAssocID="{CFCBF489-5805-4A03-865C-A093AFB19803}" presName="bgRect" presStyleLbl="bgShp" presStyleIdx="6" presStyleCnt="7"/>
      <dgm:spPr/>
    </dgm:pt>
    <dgm:pt modelId="{170EEE12-E950-40D1-B329-2201A779B5AF}" type="pres">
      <dgm:prSet presAssocID="{CFCBF489-5805-4A03-865C-A093AFB1980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C6C7B37-E780-4DC4-B607-FA32A3AB126B}" type="pres">
      <dgm:prSet presAssocID="{CFCBF489-5805-4A03-865C-A093AFB19803}" presName="spaceRect" presStyleCnt="0"/>
      <dgm:spPr/>
    </dgm:pt>
    <dgm:pt modelId="{DA2044C0-3866-4986-98C6-34AED54D4D16}" type="pres">
      <dgm:prSet presAssocID="{CFCBF489-5805-4A03-865C-A093AFB19803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1628380D-8DAC-489F-9FD3-1BBFB5CF67EA}" type="presOf" srcId="{92D89718-10A4-422A-9DBB-C2FEBFB9D6B3}" destId="{534DEEE5-E06D-4E68-A25C-CA27D933BFCC}" srcOrd="0" destOrd="0" presId="urn:microsoft.com/office/officeart/2018/2/layout/IconVerticalSolidList"/>
    <dgm:cxn modelId="{DA86CC62-8112-4F34-AC78-4E2416AA72AD}" srcId="{D52E42D7-B0D6-40F8-AFEF-A8D8113EE1A1}" destId="{7F7ED17F-F027-4A8D-991E-171E942EEF09}" srcOrd="3" destOrd="0" parTransId="{F4150070-C0B7-4CE4-B386-BFBCB4B3F4EC}" sibTransId="{2C6F5EAE-4B37-4B3F-99E5-00E05A28D185}"/>
    <dgm:cxn modelId="{9DDF266A-78FD-449F-A39E-3CF64475225A}" srcId="{D52E42D7-B0D6-40F8-AFEF-A8D8113EE1A1}" destId="{5DEB2A91-1FCA-430D-B777-77A345B28030}" srcOrd="2" destOrd="0" parTransId="{95D413AE-A966-4549-9542-D58F428A47C9}" sibTransId="{F44314C1-3146-4BE1-A564-5D9060ACFAE8}"/>
    <dgm:cxn modelId="{EDD6D54B-72EE-4E69-BABF-5A8839601CF0}" srcId="{D52E42D7-B0D6-40F8-AFEF-A8D8113EE1A1}" destId="{985E6FC9-54AF-4558-B80E-805E6ED0FE74}" srcOrd="1" destOrd="0" parTransId="{8A1DFE8B-35B6-4FDB-B5B0-58B735B08CB9}" sibTransId="{9D4F8BD6-1BBC-4C99-988E-C47994FF99BD}"/>
    <dgm:cxn modelId="{1385A752-ED41-4E55-983C-5AF35E433F67}" type="presOf" srcId="{841C4BFB-40BE-4934-AC3A-6FD2D081CD8A}" destId="{A17DF55D-5DDB-4254-98D7-CE9367FC16C3}" srcOrd="0" destOrd="0" presId="urn:microsoft.com/office/officeart/2018/2/layout/IconVerticalSolidList"/>
    <dgm:cxn modelId="{F5A33855-96A7-48C9-98F0-AF47F90376F6}" type="presOf" srcId="{5DEB2A91-1FCA-430D-B777-77A345B28030}" destId="{EA4D9703-93B5-4E83-A5C8-306ED904AC7C}" srcOrd="0" destOrd="0" presId="urn:microsoft.com/office/officeart/2018/2/layout/IconVerticalSolidList"/>
    <dgm:cxn modelId="{3AAFD376-8E8A-489F-8048-7E8AD4131EDF}" srcId="{D52E42D7-B0D6-40F8-AFEF-A8D8113EE1A1}" destId="{841C4BFB-40BE-4934-AC3A-6FD2D081CD8A}" srcOrd="5" destOrd="0" parTransId="{F09CFD31-D627-4584-BF87-3C522C870476}" sibTransId="{7B50E85D-39BA-4B0A-AF31-306EC3CBBAA4}"/>
    <dgm:cxn modelId="{3ACF7BA0-9292-48D3-BAA9-4E3E2D09C9B2}" type="presOf" srcId="{4E978D59-C73E-4451-A915-8F03ECECF99F}" destId="{511F965C-5514-4714-8445-5F591343EE82}" srcOrd="0" destOrd="0" presId="urn:microsoft.com/office/officeart/2018/2/layout/IconVerticalSolidList"/>
    <dgm:cxn modelId="{AD7336B1-DC6B-4CF6-AE6A-14A10238982F}" type="presOf" srcId="{985E6FC9-54AF-4558-B80E-805E6ED0FE74}" destId="{8731AEF6-658F-440C-8DCA-DCCFF5FA1DAC}" srcOrd="0" destOrd="0" presId="urn:microsoft.com/office/officeart/2018/2/layout/IconVerticalSolidList"/>
    <dgm:cxn modelId="{20D9C0C6-54E5-4C97-982C-7BCF7375734D}" srcId="{D52E42D7-B0D6-40F8-AFEF-A8D8113EE1A1}" destId="{CFCBF489-5805-4A03-865C-A093AFB19803}" srcOrd="6" destOrd="0" parTransId="{05F24A89-4866-4B11-96E9-70CFFA4BC343}" sibTransId="{6A7ED270-5DCF-461F-8782-0C5D94E3D160}"/>
    <dgm:cxn modelId="{E0DB7CD8-7DFD-4EE9-A3F2-3F4CFF91AB2D}" type="presOf" srcId="{D52E42D7-B0D6-40F8-AFEF-A8D8113EE1A1}" destId="{39C53346-10D4-4697-A042-1C860F14DEB6}" srcOrd="0" destOrd="0" presId="urn:microsoft.com/office/officeart/2018/2/layout/IconVerticalSolidList"/>
    <dgm:cxn modelId="{E80327DA-50C3-48AA-A295-F6C9D4AE15E2}" type="presOf" srcId="{7F7ED17F-F027-4A8D-991E-171E942EEF09}" destId="{C74451CA-079C-4EF4-AEF7-7E3256901EAF}" srcOrd="0" destOrd="0" presId="urn:microsoft.com/office/officeart/2018/2/layout/IconVerticalSolidList"/>
    <dgm:cxn modelId="{B040E1DD-8646-4606-AA3A-32C19A34BE32}" type="presOf" srcId="{CFCBF489-5805-4A03-865C-A093AFB19803}" destId="{DA2044C0-3866-4986-98C6-34AED54D4D16}" srcOrd="0" destOrd="0" presId="urn:microsoft.com/office/officeart/2018/2/layout/IconVerticalSolidList"/>
    <dgm:cxn modelId="{4AADB2DE-6DC9-4249-AEE0-BB696F6F473E}" srcId="{D52E42D7-B0D6-40F8-AFEF-A8D8113EE1A1}" destId="{4E978D59-C73E-4451-A915-8F03ECECF99F}" srcOrd="0" destOrd="0" parTransId="{A0697D8A-0781-4EA5-AB17-764ED0ACADF9}" sibTransId="{4AEAD3DF-D1CB-47C1-9C8B-ED0BEF8AFC2F}"/>
    <dgm:cxn modelId="{10477BF7-D948-4945-9431-9FF54124A971}" srcId="{D52E42D7-B0D6-40F8-AFEF-A8D8113EE1A1}" destId="{92D89718-10A4-422A-9DBB-C2FEBFB9D6B3}" srcOrd="4" destOrd="0" parTransId="{BC565FF5-AA1B-4B08-859C-30DEDBB1DB77}" sibTransId="{F6E54D17-F613-4A02-A18B-299158A40890}"/>
    <dgm:cxn modelId="{FFE0FCBA-8C03-48E1-B751-9E9726B3BAAB}" type="presParOf" srcId="{39C53346-10D4-4697-A042-1C860F14DEB6}" destId="{DFE14EC0-2110-461D-86FB-00AB0F9965C4}" srcOrd="0" destOrd="0" presId="urn:microsoft.com/office/officeart/2018/2/layout/IconVerticalSolidList"/>
    <dgm:cxn modelId="{A3F6D2DE-C743-4C6F-9003-D7BC8DC07D61}" type="presParOf" srcId="{DFE14EC0-2110-461D-86FB-00AB0F9965C4}" destId="{EB155A3B-90A9-4CAB-9AC6-8FC9FADFF9E0}" srcOrd="0" destOrd="0" presId="urn:microsoft.com/office/officeart/2018/2/layout/IconVerticalSolidList"/>
    <dgm:cxn modelId="{1F85D32D-3C74-4A84-BC87-3BCDB9984406}" type="presParOf" srcId="{DFE14EC0-2110-461D-86FB-00AB0F9965C4}" destId="{08BC1866-81C9-498B-BBCA-5060361732CD}" srcOrd="1" destOrd="0" presId="urn:microsoft.com/office/officeart/2018/2/layout/IconVerticalSolidList"/>
    <dgm:cxn modelId="{CBB7C207-7B70-4032-A85B-CB024CDA8A95}" type="presParOf" srcId="{DFE14EC0-2110-461D-86FB-00AB0F9965C4}" destId="{DD8677AB-5A45-427D-AF01-7FB5F8688F1D}" srcOrd="2" destOrd="0" presId="urn:microsoft.com/office/officeart/2018/2/layout/IconVerticalSolidList"/>
    <dgm:cxn modelId="{160B70FD-B80D-4F8A-A7A2-E89DE64B81C5}" type="presParOf" srcId="{DFE14EC0-2110-461D-86FB-00AB0F9965C4}" destId="{511F965C-5514-4714-8445-5F591343EE82}" srcOrd="3" destOrd="0" presId="urn:microsoft.com/office/officeart/2018/2/layout/IconVerticalSolidList"/>
    <dgm:cxn modelId="{E8EBC82F-657E-4F05-9716-3B0E1B582E6F}" type="presParOf" srcId="{39C53346-10D4-4697-A042-1C860F14DEB6}" destId="{5B34CE4A-2473-4043-BCA0-3B790E9253F6}" srcOrd="1" destOrd="0" presId="urn:microsoft.com/office/officeart/2018/2/layout/IconVerticalSolidList"/>
    <dgm:cxn modelId="{1B067CD9-F9E0-4329-B80D-5B239BDD61CC}" type="presParOf" srcId="{39C53346-10D4-4697-A042-1C860F14DEB6}" destId="{508FDB2D-9223-46D5-B593-A74ADF9736DC}" srcOrd="2" destOrd="0" presId="urn:microsoft.com/office/officeart/2018/2/layout/IconVerticalSolidList"/>
    <dgm:cxn modelId="{4402472D-190A-4883-BB58-E41A1D4E48E1}" type="presParOf" srcId="{508FDB2D-9223-46D5-B593-A74ADF9736DC}" destId="{6829AEB5-EC37-4FF2-9D68-18108408DDC6}" srcOrd="0" destOrd="0" presId="urn:microsoft.com/office/officeart/2018/2/layout/IconVerticalSolidList"/>
    <dgm:cxn modelId="{E222E032-345F-4680-8D0B-3621A0797C10}" type="presParOf" srcId="{508FDB2D-9223-46D5-B593-A74ADF9736DC}" destId="{CFB6F84E-93BA-45C1-8998-5997EE9ADD11}" srcOrd="1" destOrd="0" presId="urn:microsoft.com/office/officeart/2018/2/layout/IconVerticalSolidList"/>
    <dgm:cxn modelId="{C9B887B7-D4DB-44CC-83BC-5C6501F861C7}" type="presParOf" srcId="{508FDB2D-9223-46D5-B593-A74ADF9736DC}" destId="{5CCDE5FE-F21D-46EF-B384-8F09B7F5F507}" srcOrd="2" destOrd="0" presId="urn:microsoft.com/office/officeart/2018/2/layout/IconVerticalSolidList"/>
    <dgm:cxn modelId="{54F3C9A3-18BF-40DA-B90B-9A52C2910EC0}" type="presParOf" srcId="{508FDB2D-9223-46D5-B593-A74ADF9736DC}" destId="{8731AEF6-658F-440C-8DCA-DCCFF5FA1DAC}" srcOrd="3" destOrd="0" presId="urn:microsoft.com/office/officeart/2018/2/layout/IconVerticalSolidList"/>
    <dgm:cxn modelId="{057E68FF-7511-42B2-A478-9288BA6CB818}" type="presParOf" srcId="{39C53346-10D4-4697-A042-1C860F14DEB6}" destId="{2D295DB3-B273-4E93-8BD2-E266DE932F31}" srcOrd="3" destOrd="0" presId="urn:microsoft.com/office/officeart/2018/2/layout/IconVerticalSolidList"/>
    <dgm:cxn modelId="{41B4573D-50AF-47A3-A9A0-31A8B91E8D7D}" type="presParOf" srcId="{39C53346-10D4-4697-A042-1C860F14DEB6}" destId="{CB30CD30-2118-4892-B98D-F2B72F10B28C}" srcOrd="4" destOrd="0" presId="urn:microsoft.com/office/officeart/2018/2/layout/IconVerticalSolidList"/>
    <dgm:cxn modelId="{7FB454CC-2BA1-43AA-89A9-0F181C27202D}" type="presParOf" srcId="{CB30CD30-2118-4892-B98D-F2B72F10B28C}" destId="{4CA87508-6B82-44E9-AD6E-85647B13A00C}" srcOrd="0" destOrd="0" presId="urn:microsoft.com/office/officeart/2018/2/layout/IconVerticalSolidList"/>
    <dgm:cxn modelId="{5CA60034-B304-4C8A-A601-296D2DAFFC47}" type="presParOf" srcId="{CB30CD30-2118-4892-B98D-F2B72F10B28C}" destId="{848A7442-5482-4099-9186-841E6254031B}" srcOrd="1" destOrd="0" presId="urn:microsoft.com/office/officeart/2018/2/layout/IconVerticalSolidList"/>
    <dgm:cxn modelId="{BEA2413C-1118-40C0-BE51-10DA62CB52DA}" type="presParOf" srcId="{CB30CD30-2118-4892-B98D-F2B72F10B28C}" destId="{72DBAFCC-16DE-4748-84CD-C7F27A9AD6CF}" srcOrd="2" destOrd="0" presId="urn:microsoft.com/office/officeart/2018/2/layout/IconVerticalSolidList"/>
    <dgm:cxn modelId="{9D1AC680-C93B-48FD-BCC5-911AEA184718}" type="presParOf" srcId="{CB30CD30-2118-4892-B98D-F2B72F10B28C}" destId="{EA4D9703-93B5-4E83-A5C8-306ED904AC7C}" srcOrd="3" destOrd="0" presId="urn:microsoft.com/office/officeart/2018/2/layout/IconVerticalSolidList"/>
    <dgm:cxn modelId="{616633BB-D5E7-44D9-B8B4-2A4964E99AB8}" type="presParOf" srcId="{39C53346-10D4-4697-A042-1C860F14DEB6}" destId="{74C522E3-3378-45C8-AC16-10E2434E5AF6}" srcOrd="5" destOrd="0" presId="urn:microsoft.com/office/officeart/2018/2/layout/IconVerticalSolidList"/>
    <dgm:cxn modelId="{930B49B1-C5F7-43F8-97DA-5C2A4847854B}" type="presParOf" srcId="{39C53346-10D4-4697-A042-1C860F14DEB6}" destId="{3F2C1F72-5450-4F93-87CC-D62D0ED8E7FF}" srcOrd="6" destOrd="0" presId="urn:microsoft.com/office/officeart/2018/2/layout/IconVerticalSolidList"/>
    <dgm:cxn modelId="{0057871B-B2E2-4D42-82C3-AEAECE12688B}" type="presParOf" srcId="{3F2C1F72-5450-4F93-87CC-D62D0ED8E7FF}" destId="{68405B75-52F5-4BA0-B38A-A4B24A871A63}" srcOrd="0" destOrd="0" presId="urn:microsoft.com/office/officeart/2018/2/layout/IconVerticalSolidList"/>
    <dgm:cxn modelId="{BB75F591-CD88-4C4E-9B50-2E9267F38904}" type="presParOf" srcId="{3F2C1F72-5450-4F93-87CC-D62D0ED8E7FF}" destId="{67F80D5E-0CA0-4999-A1FB-D81BE8B22D86}" srcOrd="1" destOrd="0" presId="urn:microsoft.com/office/officeart/2018/2/layout/IconVerticalSolidList"/>
    <dgm:cxn modelId="{161994F8-A9FD-40CC-A655-BA388984CDB1}" type="presParOf" srcId="{3F2C1F72-5450-4F93-87CC-D62D0ED8E7FF}" destId="{A7C49C99-8036-46C6-9017-C85172090E10}" srcOrd="2" destOrd="0" presId="urn:microsoft.com/office/officeart/2018/2/layout/IconVerticalSolidList"/>
    <dgm:cxn modelId="{45FF108D-176F-4B51-913F-45A4FABBD5FC}" type="presParOf" srcId="{3F2C1F72-5450-4F93-87CC-D62D0ED8E7FF}" destId="{C74451CA-079C-4EF4-AEF7-7E3256901EAF}" srcOrd="3" destOrd="0" presId="urn:microsoft.com/office/officeart/2018/2/layout/IconVerticalSolidList"/>
    <dgm:cxn modelId="{CF23B9AC-3394-4738-91B0-1E0DED66588F}" type="presParOf" srcId="{39C53346-10D4-4697-A042-1C860F14DEB6}" destId="{B1B6D575-123B-45BF-BBC7-93A003E47037}" srcOrd="7" destOrd="0" presId="urn:microsoft.com/office/officeart/2018/2/layout/IconVerticalSolidList"/>
    <dgm:cxn modelId="{5707F9CE-C468-4780-AA0B-01AFFD87BE24}" type="presParOf" srcId="{39C53346-10D4-4697-A042-1C860F14DEB6}" destId="{4DAF9C8A-FA3E-446D-BA56-0FE9796CD1FD}" srcOrd="8" destOrd="0" presId="urn:microsoft.com/office/officeart/2018/2/layout/IconVerticalSolidList"/>
    <dgm:cxn modelId="{3364B818-C4C9-4D9E-B1DD-6E8F671DF7A3}" type="presParOf" srcId="{4DAF9C8A-FA3E-446D-BA56-0FE9796CD1FD}" destId="{5430B78D-A169-45C0-93E6-434F688BD60E}" srcOrd="0" destOrd="0" presId="urn:microsoft.com/office/officeart/2018/2/layout/IconVerticalSolidList"/>
    <dgm:cxn modelId="{CFD15DA1-B8A1-4806-A618-FAA839306DDB}" type="presParOf" srcId="{4DAF9C8A-FA3E-446D-BA56-0FE9796CD1FD}" destId="{215EC2BF-2972-4434-9AFD-C8A13F43AD42}" srcOrd="1" destOrd="0" presId="urn:microsoft.com/office/officeart/2018/2/layout/IconVerticalSolidList"/>
    <dgm:cxn modelId="{B8A7650C-7979-4FAE-95FE-853241C91DD8}" type="presParOf" srcId="{4DAF9C8A-FA3E-446D-BA56-0FE9796CD1FD}" destId="{CC9A821B-DF4B-41EA-8779-226FDAB6BA65}" srcOrd="2" destOrd="0" presId="urn:microsoft.com/office/officeart/2018/2/layout/IconVerticalSolidList"/>
    <dgm:cxn modelId="{E0C2E676-BA23-4878-AC76-8AB449250E4C}" type="presParOf" srcId="{4DAF9C8A-FA3E-446D-BA56-0FE9796CD1FD}" destId="{534DEEE5-E06D-4E68-A25C-CA27D933BFCC}" srcOrd="3" destOrd="0" presId="urn:microsoft.com/office/officeart/2018/2/layout/IconVerticalSolidList"/>
    <dgm:cxn modelId="{34106F50-0FA9-42D9-9AEA-AC40D02EE022}" type="presParOf" srcId="{39C53346-10D4-4697-A042-1C860F14DEB6}" destId="{3AC1DA7E-2E01-406C-B139-1D3D0ED0A868}" srcOrd="9" destOrd="0" presId="urn:microsoft.com/office/officeart/2018/2/layout/IconVerticalSolidList"/>
    <dgm:cxn modelId="{86C63BEB-ABB4-4918-819F-F06A1498AE81}" type="presParOf" srcId="{39C53346-10D4-4697-A042-1C860F14DEB6}" destId="{37E103EE-A69D-4A4D-A9B2-3EF9004BA21F}" srcOrd="10" destOrd="0" presId="urn:microsoft.com/office/officeart/2018/2/layout/IconVerticalSolidList"/>
    <dgm:cxn modelId="{35E5CB24-7EDC-4FD9-AD83-B3D277757D52}" type="presParOf" srcId="{37E103EE-A69D-4A4D-A9B2-3EF9004BA21F}" destId="{E7F0F583-A80D-4A62-B179-990BF1E0B6AA}" srcOrd="0" destOrd="0" presId="urn:microsoft.com/office/officeart/2018/2/layout/IconVerticalSolidList"/>
    <dgm:cxn modelId="{41D01456-C641-4481-96C9-DD32ADAF4979}" type="presParOf" srcId="{37E103EE-A69D-4A4D-A9B2-3EF9004BA21F}" destId="{F892A7CC-34E5-4D5A-9CC8-A113E56FF25B}" srcOrd="1" destOrd="0" presId="urn:microsoft.com/office/officeart/2018/2/layout/IconVerticalSolidList"/>
    <dgm:cxn modelId="{835D7822-795E-4C0D-98EB-C68F1D21CEE6}" type="presParOf" srcId="{37E103EE-A69D-4A4D-A9B2-3EF9004BA21F}" destId="{DEDFA747-4C51-4B60-986F-1937925A2FF0}" srcOrd="2" destOrd="0" presId="urn:microsoft.com/office/officeart/2018/2/layout/IconVerticalSolidList"/>
    <dgm:cxn modelId="{F5F66D93-5DBB-4302-ABAE-02BC4579E4A6}" type="presParOf" srcId="{37E103EE-A69D-4A4D-A9B2-3EF9004BA21F}" destId="{A17DF55D-5DDB-4254-98D7-CE9367FC16C3}" srcOrd="3" destOrd="0" presId="urn:microsoft.com/office/officeart/2018/2/layout/IconVerticalSolidList"/>
    <dgm:cxn modelId="{C74F908C-AB82-4B4C-8BDA-F9BDEE355E03}" type="presParOf" srcId="{39C53346-10D4-4697-A042-1C860F14DEB6}" destId="{EB0DD4E2-9AD1-48A7-96B6-5BF87A905B16}" srcOrd="11" destOrd="0" presId="urn:microsoft.com/office/officeart/2018/2/layout/IconVerticalSolidList"/>
    <dgm:cxn modelId="{CE915F10-9862-4BF3-A735-EAA18467677A}" type="presParOf" srcId="{39C53346-10D4-4697-A042-1C860F14DEB6}" destId="{F77F4F0E-8BE7-4D31-B413-AFAF7138E5DC}" srcOrd="12" destOrd="0" presId="urn:microsoft.com/office/officeart/2018/2/layout/IconVerticalSolidList"/>
    <dgm:cxn modelId="{ACBF4742-FDE8-47AD-A51B-3FA02AD33855}" type="presParOf" srcId="{F77F4F0E-8BE7-4D31-B413-AFAF7138E5DC}" destId="{A491C32B-272A-45BB-8BED-AAFFD8752C40}" srcOrd="0" destOrd="0" presId="urn:microsoft.com/office/officeart/2018/2/layout/IconVerticalSolidList"/>
    <dgm:cxn modelId="{EE1C251A-7FDB-4695-9ABC-1B6CC17A1FBF}" type="presParOf" srcId="{F77F4F0E-8BE7-4D31-B413-AFAF7138E5DC}" destId="{170EEE12-E950-40D1-B329-2201A779B5AF}" srcOrd="1" destOrd="0" presId="urn:microsoft.com/office/officeart/2018/2/layout/IconVerticalSolidList"/>
    <dgm:cxn modelId="{E14B96EE-9C4C-49A1-8832-277E85A793EB}" type="presParOf" srcId="{F77F4F0E-8BE7-4D31-B413-AFAF7138E5DC}" destId="{CC6C7B37-E780-4DC4-B607-FA32A3AB126B}" srcOrd="2" destOrd="0" presId="urn:microsoft.com/office/officeart/2018/2/layout/IconVerticalSolidList"/>
    <dgm:cxn modelId="{64A54775-51F4-45F9-8ADD-09EC0ADF55E6}" type="presParOf" srcId="{F77F4F0E-8BE7-4D31-B413-AFAF7138E5DC}" destId="{DA2044C0-3866-4986-98C6-34AED54D4D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55995C-A6A9-4869-BB04-9716DCD93E1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88815F2-D1C7-4619-BBCE-D5380FCA2D84}">
      <dgm:prSet/>
      <dgm:spPr/>
      <dgm:t>
        <a:bodyPr/>
        <a:lstStyle/>
        <a:p>
          <a:r>
            <a:rPr lang="en-US"/>
            <a:t>- Filtered for tvSeries and tvMiniSeries.</a:t>
          </a:r>
        </a:p>
      </dgm:t>
    </dgm:pt>
    <dgm:pt modelId="{FC1E954C-041C-4EB5-BCAC-9ACF11A85A04}" type="parTrans" cxnId="{CF83752A-9A36-467C-A5FB-EBC0291BD0BB}">
      <dgm:prSet/>
      <dgm:spPr/>
      <dgm:t>
        <a:bodyPr/>
        <a:lstStyle/>
        <a:p>
          <a:endParaRPr lang="en-US"/>
        </a:p>
      </dgm:t>
    </dgm:pt>
    <dgm:pt modelId="{DD5E9B1F-5DF5-43A6-B111-0B6B4488CD2A}" type="sibTrans" cxnId="{CF83752A-9A36-467C-A5FB-EBC0291BD0BB}">
      <dgm:prSet/>
      <dgm:spPr/>
      <dgm:t>
        <a:bodyPr/>
        <a:lstStyle/>
        <a:p>
          <a:endParaRPr lang="en-US"/>
        </a:p>
      </dgm:t>
    </dgm:pt>
    <dgm:pt modelId="{998763EB-B796-4ADB-8860-7B0B512B3B62}">
      <dgm:prSet/>
      <dgm:spPr/>
      <dgm:t>
        <a:bodyPr/>
        <a:lstStyle/>
        <a:p>
          <a:r>
            <a:rPr lang="en-US"/>
            <a:t>- Cleaned invalid entries (\N) and transformed columns.</a:t>
          </a:r>
        </a:p>
      </dgm:t>
    </dgm:pt>
    <dgm:pt modelId="{BE76006E-A77D-42A8-812D-CF1B33D17DA8}" type="parTrans" cxnId="{1AA83339-ADB8-453B-ACB1-56EA0D3A7982}">
      <dgm:prSet/>
      <dgm:spPr/>
      <dgm:t>
        <a:bodyPr/>
        <a:lstStyle/>
        <a:p>
          <a:endParaRPr lang="en-US"/>
        </a:p>
      </dgm:t>
    </dgm:pt>
    <dgm:pt modelId="{10D07DA4-E3C0-43B8-8B8E-992FEBFC48BA}" type="sibTrans" cxnId="{1AA83339-ADB8-453B-ACB1-56EA0D3A7982}">
      <dgm:prSet/>
      <dgm:spPr/>
      <dgm:t>
        <a:bodyPr/>
        <a:lstStyle/>
        <a:p>
          <a:endParaRPr lang="en-US"/>
        </a:p>
      </dgm:t>
    </dgm:pt>
    <dgm:pt modelId="{63B60054-2A59-4014-B668-19E4000CA288}">
      <dgm:prSet/>
      <dgm:spPr/>
      <dgm:t>
        <a:bodyPr/>
        <a:lstStyle/>
        <a:p>
          <a:r>
            <a:rPr lang="en-US"/>
            <a:t>- Merged datasets using the unique identifier (tconst).</a:t>
          </a:r>
        </a:p>
      </dgm:t>
    </dgm:pt>
    <dgm:pt modelId="{E8DE983A-959D-4BEC-B972-909F37D379EC}" type="parTrans" cxnId="{67167875-8007-458C-A819-966693E4FE6B}">
      <dgm:prSet/>
      <dgm:spPr/>
      <dgm:t>
        <a:bodyPr/>
        <a:lstStyle/>
        <a:p>
          <a:endParaRPr lang="en-US"/>
        </a:p>
      </dgm:t>
    </dgm:pt>
    <dgm:pt modelId="{4F117CD4-827A-4ED2-93AA-7A886C1697E7}" type="sibTrans" cxnId="{67167875-8007-458C-A819-966693E4FE6B}">
      <dgm:prSet/>
      <dgm:spPr/>
      <dgm:t>
        <a:bodyPr/>
        <a:lstStyle/>
        <a:p>
          <a:endParaRPr lang="en-US"/>
        </a:p>
      </dgm:t>
    </dgm:pt>
    <dgm:pt modelId="{F9FBFE73-B756-4F0C-A582-E0894285600E}" type="pres">
      <dgm:prSet presAssocID="{A755995C-A6A9-4869-BB04-9716DCD93E19}" presName="vert0" presStyleCnt="0">
        <dgm:presLayoutVars>
          <dgm:dir/>
          <dgm:animOne val="branch"/>
          <dgm:animLvl val="lvl"/>
        </dgm:presLayoutVars>
      </dgm:prSet>
      <dgm:spPr/>
    </dgm:pt>
    <dgm:pt modelId="{6C8B3718-82CF-426B-AFBF-935C95C5C206}" type="pres">
      <dgm:prSet presAssocID="{F88815F2-D1C7-4619-BBCE-D5380FCA2D84}" presName="thickLine" presStyleLbl="alignNode1" presStyleIdx="0" presStyleCnt="3"/>
      <dgm:spPr/>
    </dgm:pt>
    <dgm:pt modelId="{EB39A947-A978-423D-A7B0-285233EBEF78}" type="pres">
      <dgm:prSet presAssocID="{F88815F2-D1C7-4619-BBCE-D5380FCA2D84}" presName="horz1" presStyleCnt="0"/>
      <dgm:spPr/>
    </dgm:pt>
    <dgm:pt modelId="{94E2C545-43B4-4BB8-B635-E39D4434522F}" type="pres">
      <dgm:prSet presAssocID="{F88815F2-D1C7-4619-BBCE-D5380FCA2D84}" presName="tx1" presStyleLbl="revTx" presStyleIdx="0" presStyleCnt="3"/>
      <dgm:spPr/>
    </dgm:pt>
    <dgm:pt modelId="{D1C12E32-44EE-404B-AE96-B2AF4675B0AA}" type="pres">
      <dgm:prSet presAssocID="{F88815F2-D1C7-4619-BBCE-D5380FCA2D84}" presName="vert1" presStyleCnt="0"/>
      <dgm:spPr/>
    </dgm:pt>
    <dgm:pt modelId="{F15EFA84-B6B0-49FF-8A14-61DBAB033E96}" type="pres">
      <dgm:prSet presAssocID="{998763EB-B796-4ADB-8860-7B0B512B3B62}" presName="thickLine" presStyleLbl="alignNode1" presStyleIdx="1" presStyleCnt="3"/>
      <dgm:spPr/>
    </dgm:pt>
    <dgm:pt modelId="{44559F41-DFD7-41D1-904A-41F912082717}" type="pres">
      <dgm:prSet presAssocID="{998763EB-B796-4ADB-8860-7B0B512B3B62}" presName="horz1" presStyleCnt="0"/>
      <dgm:spPr/>
    </dgm:pt>
    <dgm:pt modelId="{00D7D800-AECF-4F70-B9D6-4FCF9244988C}" type="pres">
      <dgm:prSet presAssocID="{998763EB-B796-4ADB-8860-7B0B512B3B62}" presName="tx1" presStyleLbl="revTx" presStyleIdx="1" presStyleCnt="3"/>
      <dgm:spPr/>
    </dgm:pt>
    <dgm:pt modelId="{40AD4A32-A4DA-458A-87F7-4CBB37F828FC}" type="pres">
      <dgm:prSet presAssocID="{998763EB-B796-4ADB-8860-7B0B512B3B62}" presName="vert1" presStyleCnt="0"/>
      <dgm:spPr/>
    </dgm:pt>
    <dgm:pt modelId="{1621FA6C-222E-49F8-97CD-24983F5BA722}" type="pres">
      <dgm:prSet presAssocID="{63B60054-2A59-4014-B668-19E4000CA288}" presName="thickLine" presStyleLbl="alignNode1" presStyleIdx="2" presStyleCnt="3"/>
      <dgm:spPr/>
    </dgm:pt>
    <dgm:pt modelId="{3970CE9E-537B-41B3-9EF5-023B374B6B31}" type="pres">
      <dgm:prSet presAssocID="{63B60054-2A59-4014-B668-19E4000CA288}" presName="horz1" presStyleCnt="0"/>
      <dgm:spPr/>
    </dgm:pt>
    <dgm:pt modelId="{4DD18F31-E6BD-4C9C-8228-CB239570012F}" type="pres">
      <dgm:prSet presAssocID="{63B60054-2A59-4014-B668-19E4000CA288}" presName="tx1" presStyleLbl="revTx" presStyleIdx="2" presStyleCnt="3"/>
      <dgm:spPr/>
    </dgm:pt>
    <dgm:pt modelId="{37DADB52-36CB-4102-A556-838193A8E51F}" type="pres">
      <dgm:prSet presAssocID="{63B60054-2A59-4014-B668-19E4000CA288}" presName="vert1" presStyleCnt="0"/>
      <dgm:spPr/>
    </dgm:pt>
  </dgm:ptLst>
  <dgm:cxnLst>
    <dgm:cxn modelId="{0C1D0C01-E999-482C-B16C-F2E6702DDF40}" type="presOf" srcId="{63B60054-2A59-4014-B668-19E4000CA288}" destId="{4DD18F31-E6BD-4C9C-8228-CB239570012F}" srcOrd="0" destOrd="0" presId="urn:microsoft.com/office/officeart/2008/layout/LinedList"/>
    <dgm:cxn modelId="{CF83752A-9A36-467C-A5FB-EBC0291BD0BB}" srcId="{A755995C-A6A9-4869-BB04-9716DCD93E19}" destId="{F88815F2-D1C7-4619-BBCE-D5380FCA2D84}" srcOrd="0" destOrd="0" parTransId="{FC1E954C-041C-4EB5-BCAC-9ACF11A85A04}" sibTransId="{DD5E9B1F-5DF5-43A6-B111-0B6B4488CD2A}"/>
    <dgm:cxn modelId="{1AA83339-ADB8-453B-ACB1-56EA0D3A7982}" srcId="{A755995C-A6A9-4869-BB04-9716DCD93E19}" destId="{998763EB-B796-4ADB-8860-7B0B512B3B62}" srcOrd="1" destOrd="0" parTransId="{BE76006E-A77D-42A8-812D-CF1B33D17DA8}" sibTransId="{10D07DA4-E3C0-43B8-8B8E-992FEBFC48BA}"/>
    <dgm:cxn modelId="{18AD8144-0BB4-402E-B627-8CB489D1E67D}" type="presOf" srcId="{F88815F2-D1C7-4619-BBCE-D5380FCA2D84}" destId="{94E2C545-43B4-4BB8-B635-E39D4434522F}" srcOrd="0" destOrd="0" presId="urn:microsoft.com/office/officeart/2008/layout/LinedList"/>
    <dgm:cxn modelId="{67167875-8007-458C-A819-966693E4FE6B}" srcId="{A755995C-A6A9-4869-BB04-9716DCD93E19}" destId="{63B60054-2A59-4014-B668-19E4000CA288}" srcOrd="2" destOrd="0" parTransId="{E8DE983A-959D-4BEC-B972-909F37D379EC}" sibTransId="{4F117CD4-827A-4ED2-93AA-7A886C1697E7}"/>
    <dgm:cxn modelId="{CFB95D9E-4073-48CE-A64A-156FFF88520F}" type="presOf" srcId="{A755995C-A6A9-4869-BB04-9716DCD93E19}" destId="{F9FBFE73-B756-4F0C-A582-E0894285600E}" srcOrd="0" destOrd="0" presId="urn:microsoft.com/office/officeart/2008/layout/LinedList"/>
    <dgm:cxn modelId="{E24574B4-86B9-491E-9532-C010EA80DEB2}" type="presOf" srcId="{998763EB-B796-4ADB-8860-7B0B512B3B62}" destId="{00D7D800-AECF-4F70-B9D6-4FCF9244988C}" srcOrd="0" destOrd="0" presId="urn:microsoft.com/office/officeart/2008/layout/LinedList"/>
    <dgm:cxn modelId="{E4079B9A-071C-43A2-855A-B328CC2363F7}" type="presParOf" srcId="{F9FBFE73-B756-4F0C-A582-E0894285600E}" destId="{6C8B3718-82CF-426B-AFBF-935C95C5C206}" srcOrd="0" destOrd="0" presId="urn:microsoft.com/office/officeart/2008/layout/LinedList"/>
    <dgm:cxn modelId="{39603F82-765F-4FC5-876C-08F6C5BCA6E8}" type="presParOf" srcId="{F9FBFE73-B756-4F0C-A582-E0894285600E}" destId="{EB39A947-A978-423D-A7B0-285233EBEF78}" srcOrd="1" destOrd="0" presId="urn:microsoft.com/office/officeart/2008/layout/LinedList"/>
    <dgm:cxn modelId="{BE8A6F72-0F13-42D9-B3BD-A1B0C8BF0934}" type="presParOf" srcId="{EB39A947-A978-423D-A7B0-285233EBEF78}" destId="{94E2C545-43B4-4BB8-B635-E39D4434522F}" srcOrd="0" destOrd="0" presId="urn:microsoft.com/office/officeart/2008/layout/LinedList"/>
    <dgm:cxn modelId="{060FE963-0843-4564-8129-786F0DA3454D}" type="presParOf" srcId="{EB39A947-A978-423D-A7B0-285233EBEF78}" destId="{D1C12E32-44EE-404B-AE96-B2AF4675B0AA}" srcOrd="1" destOrd="0" presId="urn:microsoft.com/office/officeart/2008/layout/LinedList"/>
    <dgm:cxn modelId="{F35AFC38-8CCA-4EB7-B1BA-8CC4E81E04D3}" type="presParOf" srcId="{F9FBFE73-B756-4F0C-A582-E0894285600E}" destId="{F15EFA84-B6B0-49FF-8A14-61DBAB033E96}" srcOrd="2" destOrd="0" presId="urn:microsoft.com/office/officeart/2008/layout/LinedList"/>
    <dgm:cxn modelId="{1D5613F2-2652-4FD8-9C07-C1448A54A99E}" type="presParOf" srcId="{F9FBFE73-B756-4F0C-A582-E0894285600E}" destId="{44559F41-DFD7-41D1-904A-41F912082717}" srcOrd="3" destOrd="0" presId="urn:microsoft.com/office/officeart/2008/layout/LinedList"/>
    <dgm:cxn modelId="{FFA0ABE7-B648-4B05-A81E-BBE05BA1FC4D}" type="presParOf" srcId="{44559F41-DFD7-41D1-904A-41F912082717}" destId="{00D7D800-AECF-4F70-B9D6-4FCF9244988C}" srcOrd="0" destOrd="0" presId="urn:microsoft.com/office/officeart/2008/layout/LinedList"/>
    <dgm:cxn modelId="{6FD3B72A-1E84-47F7-B2E6-7E2DFCF241B0}" type="presParOf" srcId="{44559F41-DFD7-41D1-904A-41F912082717}" destId="{40AD4A32-A4DA-458A-87F7-4CBB37F828FC}" srcOrd="1" destOrd="0" presId="urn:microsoft.com/office/officeart/2008/layout/LinedList"/>
    <dgm:cxn modelId="{DEBEAA6D-D415-4AFE-A821-10FDA00C1551}" type="presParOf" srcId="{F9FBFE73-B756-4F0C-A582-E0894285600E}" destId="{1621FA6C-222E-49F8-97CD-24983F5BA722}" srcOrd="4" destOrd="0" presId="urn:microsoft.com/office/officeart/2008/layout/LinedList"/>
    <dgm:cxn modelId="{39A41455-831B-4CE2-BA84-16F4715EA733}" type="presParOf" srcId="{F9FBFE73-B756-4F0C-A582-E0894285600E}" destId="{3970CE9E-537B-41B3-9EF5-023B374B6B31}" srcOrd="5" destOrd="0" presId="urn:microsoft.com/office/officeart/2008/layout/LinedList"/>
    <dgm:cxn modelId="{709DAF73-06D4-498D-912B-DB9956D0746D}" type="presParOf" srcId="{3970CE9E-537B-41B3-9EF5-023B374B6B31}" destId="{4DD18F31-E6BD-4C9C-8228-CB239570012F}" srcOrd="0" destOrd="0" presId="urn:microsoft.com/office/officeart/2008/layout/LinedList"/>
    <dgm:cxn modelId="{D764ED80-C9B3-4E78-8A58-0B48024AED6E}" type="presParOf" srcId="{3970CE9E-537B-41B3-9EF5-023B374B6B31}" destId="{37DADB52-36CB-4102-A556-838193A8E5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335766-B841-49F0-85A3-BEB01D5D86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4337FB-14F4-49B2-9266-D6A751C321D0}">
      <dgm:prSet/>
      <dgm:spPr/>
      <dgm:t>
        <a:bodyPr/>
        <a:lstStyle/>
        <a:p>
          <a:r>
            <a:rPr lang="en-US"/>
            <a:t>Showcase all major graphs, such as:</a:t>
          </a:r>
        </a:p>
      </dgm:t>
    </dgm:pt>
    <dgm:pt modelId="{FE6E9DC1-2C78-49FD-9352-B49B9191E3E1}" type="parTrans" cxnId="{1AB5F31E-C105-491D-BBC8-D201E4494CD9}">
      <dgm:prSet/>
      <dgm:spPr/>
      <dgm:t>
        <a:bodyPr/>
        <a:lstStyle/>
        <a:p>
          <a:endParaRPr lang="en-US"/>
        </a:p>
      </dgm:t>
    </dgm:pt>
    <dgm:pt modelId="{9BC842BC-E8B2-4770-BD0B-BF0EA737A748}" type="sibTrans" cxnId="{1AB5F31E-C105-491D-BBC8-D201E4494CD9}">
      <dgm:prSet/>
      <dgm:spPr/>
      <dgm:t>
        <a:bodyPr/>
        <a:lstStyle/>
        <a:p>
          <a:endParaRPr lang="en-US"/>
        </a:p>
      </dgm:t>
    </dgm:pt>
    <dgm:pt modelId="{C9838C97-987C-4697-A0C0-46FBA15C6006}">
      <dgm:prSet/>
      <dgm:spPr/>
      <dgm:t>
        <a:bodyPr/>
        <a:lstStyle/>
        <a:p>
          <a:r>
            <a:rPr lang="en-US"/>
            <a:t>- Production trends.</a:t>
          </a:r>
        </a:p>
      </dgm:t>
    </dgm:pt>
    <dgm:pt modelId="{BAE311FB-5D2B-4B65-B3DC-CCE8B8C9A471}" type="parTrans" cxnId="{89DE9038-481A-4068-8872-0C03F2ABC029}">
      <dgm:prSet/>
      <dgm:spPr/>
      <dgm:t>
        <a:bodyPr/>
        <a:lstStyle/>
        <a:p>
          <a:endParaRPr lang="en-US"/>
        </a:p>
      </dgm:t>
    </dgm:pt>
    <dgm:pt modelId="{458C6354-7DFE-48F9-8265-090384E1C7DC}" type="sibTrans" cxnId="{89DE9038-481A-4068-8872-0C03F2ABC029}">
      <dgm:prSet/>
      <dgm:spPr/>
      <dgm:t>
        <a:bodyPr/>
        <a:lstStyle/>
        <a:p>
          <a:endParaRPr lang="en-US"/>
        </a:p>
      </dgm:t>
    </dgm:pt>
    <dgm:pt modelId="{D69713EA-D2C3-44BB-8054-7C94B455FE91}">
      <dgm:prSet/>
      <dgm:spPr/>
      <dgm:t>
        <a:bodyPr/>
        <a:lstStyle/>
        <a:p>
          <a:r>
            <a:rPr lang="en-US"/>
            <a:t>- Genre distribution.</a:t>
          </a:r>
        </a:p>
      </dgm:t>
    </dgm:pt>
    <dgm:pt modelId="{625F24F7-B0E1-42B7-8F12-F11C748517C7}" type="parTrans" cxnId="{3FDE5C8B-6710-4F07-AE9E-216204EE37FB}">
      <dgm:prSet/>
      <dgm:spPr/>
      <dgm:t>
        <a:bodyPr/>
        <a:lstStyle/>
        <a:p>
          <a:endParaRPr lang="en-US"/>
        </a:p>
      </dgm:t>
    </dgm:pt>
    <dgm:pt modelId="{0384209F-960A-455E-B1D5-9F3F264E69A4}" type="sibTrans" cxnId="{3FDE5C8B-6710-4F07-AE9E-216204EE37FB}">
      <dgm:prSet/>
      <dgm:spPr/>
      <dgm:t>
        <a:bodyPr/>
        <a:lstStyle/>
        <a:p>
          <a:endParaRPr lang="en-US"/>
        </a:p>
      </dgm:t>
    </dgm:pt>
    <dgm:pt modelId="{3D8A15DE-8F1B-4B29-BE2E-AAFE15AFD3A5}">
      <dgm:prSet/>
      <dgm:spPr/>
      <dgm:t>
        <a:bodyPr/>
        <a:lstStyle/>
        <a:p>
          <a:r>
            <a:rPr lang="en-US"/>
            <a:t>- Ratings trends over time.</a:t>
          </a:r>
        </a:p>
      </dgm:t>
    </dgm:pt>
    <dgm:pt modelId="{125C12EE-C186-47B6-8933-AE3062174536}" type="parTrans" cxnId="{101F169A-871D-40B9-9FB9-29A24F91B78B}">
      <dgm:prSet/>
      <dgm:spPr/>
      <dgm:t>
        <a:bodyPr/>
        <a:lstStyle/>
        <a:p>
          <a:endParaRPr lang="en-US"/>
        </a:p>
      </dgm:t>
    </dgm:pt>
    <dgm:pt modelId="{2C70DA26-0BD2-4417-963B-9B6A9DFC0346}" type="sibTrans" cxnId="{101F169A-871D-40B9-9FB9-29A24F91B78B}">
      <dgm:prSet/>
      <dgm:spPr/>
      <dgm:t>
        <a:bodyPr/>
        <a:lstStyle/>
        <a:p>
          <a:endParaRPr lang="en-US"/>
        </a:p>
      </dgm:t>
    </dgm:pt>
    <dgm:pt modelId="{5ADE29E7-377D-43AD-B6E3-3DDE400DF456}" type="pres">
      <dgm:prSet presAssocID="{1E335766-B841-49F0-85A3-BEB01D5D86FD}" presName="root" presStyleCnt="0">
        <dgm:presLayoutVars>
          <dgm:dir/>
          <dgm:resizeHandles val="exact"/>
        </dgm:presLayoutVars>
      </dgm:prSet>
      <dgm:spPr/>
    </dgm:pt>
    <dgm:pt modelId="{3C0A55C3-DA91-4435-826E-2C3600E3220D}" type="pres">
      <dgm:prSet presAssocID="{004337FB-14F4-49B2-9266-D6A751C321D0}" presName="compNode" presStyleCnt="0"/>
      <dgm:spPr/>
    </dgm:pt>
    <dgm:pt modelId="{81D28AF4-7D89-45DC-AEE0-8E81D50BFBAF}" type="pres">
      <dgm:prSet presAssocID="{004337FB-14F4-49B2-9266-D6A751C321D0}" presName="bgRect" presStyleLbl="bgShp" presStyleIdx="0" presStyleCnt="4"/>
      <dgm:spPr/>
    </dgm:pt>
    <dgm:pt modelId="{CE74F00A-0F37-4A6B-8773-2479EE0F5AD4}" type="pres">
      <dgm:prSet presAssocID="{004337FB-14F4-49B2-9266-D6A751C321D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4E4F6E1-CE99-4A83-8457-AC294F1413AA}" type="pres">
      <dgm:prSet presAssocID="{004337FB-14F4-49B2-9266-D6A751C321D0}" presName="spaceRect" presStyleCnt="0"/>
      <dgm:spPr/>
    </dgm:pt>
    <dgm:pt modelId="{8FE7E0CC-4B4A-4623-A982-2563B07F6F96}" type="pres">
      <dgm:prSet presAssocID="{004337FB-14F4-49B2-9266-D6A751C321D0}" presName="parTx" presStyleLbl="revTx" presStyleIdx="0" presStyleCnt="4">
        <dgm:presLayoutVars>
          <dgm:chMax val="0"/>
          <dgm:chPref val="0"/>
        </dgm:presLayoutVars>
      </dgm:prSet>
      <dgm:spPr/>
    </dgm:pt>
    <dgm:pt modelId="{78AD97A5-3711-484F-8745-08A624C6590F}" type="pres">
      <dgm:prSet presAssocID="{9BC842BC-E8B2-4770-BD0B-BF0EA737A748}" presName="sibTrans" presStyleCnt="0"/>
      <dgm:spPr/>
    </dgm:pt>
    <dgm:pt modelId="{2F922075-E21D-42CE-B8A2-C56A4AF727AB}" type="pres">
      <dgm:prSet presAssocID="{C9838C97-987C-4697-A0C0-46FBA15C6006}" presName="compNode" presStyleCnt="0"/>
      <dgm:spPr/>
    </dgm:pt>
    <dgm:pt modelId="{0BCB0760-249B-4BFA-9014-E2D3ED912462}" type="pres">
      <dgm:prSet presAssocID="{C9838C97-987C-4697-A0C0-46FBA15C6006}" presName="bgRect" presStyleLbl="bgShp" presStyleIdx="1" presStyleCnt="4"/>
      <dgm:spPr/>
    </dgm:pt>
    <dgm:pt modelId="{FD69C79D-1C93-4004-9707-75D9BD791FD3}" type="pres">
      <dgm:prSet presAssocID="{C9838C97-987C-4697-A0C0-46FBA15C60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DB10839C-9101-49A6-BF11-CF4F4B4481BF}" type="pres">
      <dgm:prSet presAssocID="{C9838C97-987C-4697-A0C0-46FBA15C6006}" presName="spaceRect" presStyleCnt="0"/>
      <dgm:spPr/>
    </dgm:pt>
    <dgm:pt modelId="{FD42E210-6E98-4CB1-B205-E54ED2B81FAE}" type="pres">
      <dgm:prSet presAssocID="{C9838C97-987C-4697-A0C0-46FBA15C6006}" presName="parTx" presStyleLbl="revTx" presStyleIdx="1" presStyleCnt="4">
        <dgm:presLayoutVars>
          <dgm:chMax val="0"/>
          <dgm:chPref val="0"/>
        </dgm:presLayoutVars>
      </dgm:prSet>
      <dgm:spPr/>
    </dgm:pt>
    <dgm:pt modelId="{E3F10488-EF29-40E6-AB80-060E1CA82056}" type="pres">
      <dgm:prSet presAssocID="{458C6354-7DFE-48F9-8265-090384E1C7DC}" presName="sibTrans" presStyleCnt="0"/>
      <dgm:spPr/>
    </dgm:pt>
    <dgm:pt modelId="{B3218C26-CFD4-42F5-9F11-8D0551C97270}" type="pres">
      <dgm:prSet presAssocID="{D69713EA-D2C3-44BB-8054-7C94B455FE91}" presName="compNode" presStyleCnt="0"/>
      <dgm:spPr/>
    </dgm:pt>
    <dgm:pt modelId="{D0A572E6-0A30-40C5-8DB3-E6396505CFA0}" type="pres">
      <dgm:prSet presAssocID="{D69713EA-D2C3-44BB-8054-7C94B455FE91}" presName="bgRect" presStyleLbl="bgShp" presStyleIdx="2" presStyleCnt="4"/>
      <dgm:spPr/>
    </dgm:pt>
    <dgm:pt modelId="{2A60CF49-295C-4682-9CC8-D302D9D1B3DA}" type="pres">
      <dgm:prSet presAssocID="{D69713EA-D2C3-44BB-8054-7C94B455FE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C99575CF-24A9-4368-B388-378D7DE9D709}" type="pres">
      <dgm:prSet presAssocID="{D69713EA-D2C3-44BB-8054-7C94B455FE91}" presName="spaceRect" presStyleCnt="0"/>
      <dgm:spPr/>
    </dgm:pt>
    <dgm:pt modelId="{F489A060-F911-4207-8108-8333B55CECB6}" type="pres">
      <dgm:prSet presAssocID="{D69713EA-D2C3-44BB-8054-7C94B455FE91}" presName="parTx" presStyleLbl="revTx" presStyleIdx="2" presStyleCnt="4">
        <dgm:presLayoutVars>
          <dgm:chMax val="0"/>
          <dgm:chPref val="0"/>
        </dgm:presLayoutVars>
      </dgm:prSet>
      <dgm:spPr/>
    </dgm:pt>
    <dgm:pt modelId="{7AB81D39-3808-4285-BFA9-BB19E57A5AF5}" type="pres">
      <dgm:prSet presAssocID="{0384209F-960A-455E-B1D5-9F3F264E69A4}" presName="sibTrans" presStyleCnt="0"/>
      <dgm:spPr/>
    </dgm:pt>
    <dgm:pt modelId="{0752CA7D-68C9-4BE3-B0A3-76A0F0276D08}" type="pres">
      <dgm:prSet presAssocID="{3D8A15DE-8F1B-4B29-BE2E-AAFE15AFD3A5}" presName="compNode" presStyleCnt="0"/>
      <dgm:spPr/>
    </dgm:pt>
    <dgm:pt modelId="{3E9961DC-3C3A-42C3-84EC-FF909DD391FE}" type="pres">
      <dgm:prSet presAssocID="{3D8A15DE-8F1B-4B29-BE2E-AAFE15AFD3A5}" presName="bgRect" presStyleLbl="bgShp" presStyleIdx="3" presStyleCnt="4"/>
      <dgm:spPr/>
    </dgm:pt>
    <dgm:pt modelId="{390303F7-D211-4370-8EC3-BF266BF434AF}" type="pres">
      <dgm:prSet presAssocID="{3D8A15DE-8F1B-4B29-BE2E-AAFE15AFD3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panese Dolls"/>
        </a:ext>
      </dgm:extLst>
    </dgm:pt>
    <dgm:pt modelId="{17B5B160-8CE0-4CAD-B981-4DC30ED1A4F5}" type="pres">
      <dgm:prSet presAssocID="{3D8A15DE-8F1B-4B29-BE2E-AAFE15AFD3A5}" presName="spaceRect" presStyleCnt="0"/>
      <dgm:spPr/>
    </dgm:pt>
    <dgm:pt modelId="{40913D00-C73F-4792-AC47-8E799F28B6FD}" type="pres">
      <dgm:prSet presAssocID="{3D8A15DE-8F1B-4B29-BE2E-AAFE15AFD3A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AB5F31E-C105-491D-BBC8-D201E4494CD9}" srcId="{1E335766-B841-49F0-85A3-BEB01D5D86FD}" destId="{004337FB-14F4-49B2-9266-D6A751C321D0}" srcOrd="0" destOrd="0" parTransId="{FE6E9DC1-2C78-49FD-9352-B49B9191E3E1}" sibTransId="{9BC842BC-E8B2-4770-BD0B-BF0EA737A748}"/>
    <dgm:cxn modelId="{89DE9038-481A-4068-8872-0C03F2ABC029}" srcId="{1E335766-B841-49F0-85A3-BEB01D5D86FD}" destId="{C9838C97-987C-4697-A0C0-46FBA15C6006}" srcOrd="1" destOrd="0" parTransId="{BAE311FB-5D2B-4B65-B3DC-CCE8B8C9A471}" sibTransId="{458C6354-7DFE-48F9-8265-090384E1C7DC}"/>
    <dgm:cxn modelId="{FEE00C67-2ED7-424B-8FF1-22D137E7F83D}" type="presOf" srcId="{1E335766-B841-49F0-85A3-BEB01D5D86FD}" destId="{5ADE29E7-377D-43AD-B6E3-3DDE400DF456}" srcOrd="0" destOrd="0" presId="urn:microsoft.com/office/officeart/2018/2/layout/IconVerticalSolidList"/>
    <dgm:cxn modelId="{2041E68A-CA40-4714-BA7F-A75C42BCDAE9}" type="presOf" srcId="{C9838C97-987C-4697-A0C0-46FBA15C6006}" destId="{FD42E210-6E98-4CB1-B205-E54ED2B81FAE}" srcOrd="0" destOrd="0" presId="urn:microsoft.com/office/officeart/2018/2/layout/IconVerticalSolidList"/>
    <dgm:cxn modelId="{3FDE5C8B-6710-4F07-AE9E-216204EE37FB}" srcId="{1E335766-B841-49F0-85A3-BEB01D5D86FD}" destId="{D69713EA-D2C3-44BB-8054-7C94B455FE91}" srcOrd="2" destOrd="0" parTransId="{625F24F7-B0E1-42B7-8F12-F11C748517C7}" sibTransId="{0384209F-960A-455E-B1D5-9F3F264E69A4}"/>
    <dgm:cxn modelId="{101F169A-871D-40B9-9FB9-29A24F91B78B}" srcId="{1E335766-B841-49F0-85A3-BEB01D5D86FD}" destId="{3D8A15DE-8F1B-4B29-BE2E-AAFE15AFD3A5}" srcOrd="3" destOrd="0" parTransId="{125C12EE-C186-47B6-8933-AE3062174536}" sibTransId="{2C70DA26-0BD2-4417-963B-9B6A9DFC0346}"/>
    <dgm:cxn modelId="{88C0E7A1-CC1C-4C5B-AF6A-02251F047CAD}" type="presOf" srcId="{3D8A15DE-8F1B-4B29-BE2E-AAFE15AFD3A5}" destId="{40913D00-C73F-4792-AC47-8E799F28B6FD}" srcOrd="0" destOrd="0" presId="urn:microsoft.com/office/officeart/2018/2/layout/IconVerticalSolidList"/>
    <dgm:cxn modelId="{8F8A8CF7-31DA-478D-8BB8-1D441159439A}" type="presOf" srcId="{004337FB-14F4-49B2-9266-D6A751C321D0}" destId="{8FE7E0CC-4B4A-4623-A982-2563B07F6F96}" srcOrd="0" destOrd="0" presId="urn:microsoft.com/office/officeart/2018/2/layout/IconVerticalSolidList"/>
    <dgm:cxn modelId="{1F872FFB-8BDF-4E46-BF33-31FED04AD556}" type="presOf" srcId="{D69713EA-D2C3-44BB-8054-7C94B455FE91}" destId="{F489A060-F911-4207-8108-8333B55CECB6}" srcOrd="0" destOrd="0" presId="urn:microsoft.com/office/officeart/2018/2/layout/IconVerticalSolidList"/>
    <dgm:cxn modelId="{26A8B84D-3AC4-41F3-B540-2FD15BFE2CA6}" type="presParOf" srcId="{5ADE29E7-377D-43AD-B6E3-3DDE400DF456}" destId="{3C0A55C3-DA91-4435-826E-2C3600E3220D}" srcOrd="0" destOrd="0" presId="urn:microsoft.com/office/officeart/2018/2/layout/IconVerticalSolidList"/>
    <dgm:cxn modelId="{1B47C8BB-B948-4E21-ACB5-1086BC1539DB}" type="presParOf" srcId="{3C0A55C3-DA91-4435-826E-2C3600E3220D}" destId="{81D28AF4-7D89-45DC-AEE0-8E81D50BFBAF}" srcOrd="0" destOrd="0" presId="urn:microsoft.com/office/officeart/2018/2/layout/IconVerticalSolidList"/>
    <dgm:cxn modelId="{7FC767FD-93A3-4FDB-8847-D10AD79B9DE7}" type="presParOf" srcId="{3C0A55C3-DA91-4435-826E-2C3600E3220D}" destId="{CE74F00A-0F37-4A6B-8773-2479EE0F5AD4}" srcOrd="1" destOrd="0" presId="urn:microsoft.com/office/officeart/2018/2/layout/IconVerticalSolidList"/>
    <dgm:cxn modelId="{CE77D176-6C09-4868-822B-BFE64767B008}" type="presParOf" srcId="{3C0A55C3-DA91-4435-826E-2C3600E3220D}" destId="{94E4F6E1-CE99-4A83-8457-AC294F1413AA}" srcOrd="2" destOrd="0" presId="urn:microsoft.com/office/officeart/2018/2/layout/IconVerticalSolidList"/>
    <dgm:cxn modelId="{F8104938-CAC5-4188-8FB7-4AFE320E0C78}" type="presParOf" srcId="{3C0A55C3-DA91-4435-826E-2C3600E3220D}" destId="{8FE7E0CC-4B4A-4623-A982-2563B07F6F96}" srcOrd="3" destOrd="0" presId="urn:microsoft.com/office/officeart/2018/2/layout/IconVerticalSolidList"/>
    <dgm:cxn modelId="{D9BBF7E6-3DF7-43C9-BF2E-C4D8A19AF17F}" type="presParOf" srcId="{5ADE29E7-377D-43AD-B6E3-3DDE400DF456}" destId="{78AD97A5-3711-484F-8745-08A624C6590F}" srcOrd="1" destOrd="0" presId="urn:microsoft.com/office/officeart/2018/2/layout/IconVerticalSolidList"/>
    <dgm:cxn modelId="{A80D20F2-3D1F-4FEF-B973-01A72EF17D67}" type="presParOf" srcId="{5ADE29E7-377D-43AD-B6E3-3DDE400DF456}" destId="{2F922075-E21D-42CE-B8A2-C56A4AF727AB}" srcOrd="2" destOrd="0" presId="urn:microsoft.com/office/officeart/2018/2/layout/IconVerticalSolidList"/>
    <dgm:cxn modelId="{86789E03-B3DB-4C4A-9E31-5B55536D8639}" type="presParOf" srcId="{2F922075-E21D-42CE-B8A2-C56A4AF727AB}" destId="{0BCB0760-249B-4BFA-9014-E2D3ED912462}" srcOrd="0" destOrd="0" presId="urn:microsoft.com/office/officeart/2018/2/layout/IconVerticalSolidList"/>
    <dgm:cxn modelId="{378AD4E7-EB81-440F-821A-58A6A09F73DF}" type="presParOf" srcId="{2F922075-E21D-42CE-B8A2-C56A4AF727AB}" destId="{FD69C79D-1C93-4004-9707-75D9BD791FD3}" srcOrd="1" destOrd="0" presId="urn:microsoft.com/office/officeart/2018/2/layout/IconVerticalSolidList"/>
    <dgm:cxn modelId="{BBAA7AC3-D89D-4D49-8F7F-BF5783782B62}" type="presParOf" srcId="{2F922075-E21D-42CE-B8A2-C56A4AF727AB}" destId="{DB10839C-9101-49A6-BF11-CF4F4B4481BF}" srcOrd="2" destOrd="0" presId="urn:microsoft.com/office/officeart/2018/2/layout/IconVerticalSolidList"/>
    <dgm:cxn modelId="{1C2EBBDF-0873-4170-BD4F-82DD79796578}" type="presParOf" srcId="{2F922075-E21D-42CE-B8A2-C56A4AF727AB}" destId="{FD42E210-6E98-4CB1-B205-E54ED2B81FAE}" srcOrd="3" destOrd="0" presId="urn:microsoft.com/office/officeart/2018/2/layout/IconVerticalSolidList"/>
    <dgm:cxn modelId="{AAA3EB19-72DC-4524-838C-ECEFE1CB0921}" type="presParOf" srcId="{5ADE29E7-377D-43AD-B6E3-3DDE400DF456}" destId="{E3F10488-EF29-40E6-AB80-060E1CA82056}" srcOrd="3" destOrd="0" presId="urn:microsoft.com/office/officeart/2018/2/layout/IconVerticalSolidList"/>
    <dgm:cxn modelId="{E706F468-E2AB-4313-A094-230DAB462EEE}" type="presParOf" srcId="{5ADE29E7-377D-43AD-B6E3-3DDE400DF456}" destId="{B3218C26-CFD4-42F5-9F11-8D0551C97270}" srcOrd="4" destOrd="0" presId="urn:microsoft.com/office/officeart/2018/2/layout/IconVerticalSolidList"/>
    <dgm:cxn modelId="{9FC9C616-ACF2-4B96-BC4A-D290C87D1027}" type="presParOf" srcId="{B3218C26-CFD4-42F5-9F11-8D0551C97270}" destId="{D0A572E6-0A30-40C5-8DB3-E6396505CFA0}" srcOrd="0" destOrd="0" presId="urn:microsoft.com/office/officeart/2018/2/layout/IconVerticalSolidList"/>
    <dgm:cxn modelId="{BA582893-3675-4E48-97B0-6618DB175798}" type="presParOf" srcId="{B3218C26-CFD4-42F5-9F11-8D0551C97270}" destId="{2A60CF49-295C-4682-9CC8-D302D9D1B3DA}" srcOrd="1" destOrd="0" presId="urn:microsoft.com/office/officeart/2018/2/layout/IconVerticalSolidList"/>
    <dgm:cxn modelId="{98912687-7E65-4A97-BAC8-9B3C3F2C1073}" type="presParOf" srcId="{B3218C26-CFD4-42F5-9F11-8D0551C97270}" destId="{C99575CF-24A9-4368-B388-378D7DE9D709}" srcOrd="2" destOrd="0" presId="urn:microsoft.com/office/officeart/2018/2/layout/IconVerticalSolidList"/>
    <dgm:cxn modelId="{DA53F656-1E03-48E3-9856-1ED001437895}" type="presParOf" srcId="{B3218C26-CFD4-42F5-9F11-8D0551C97270}" destId="{F489A060-F911-4207-8108-8333B55CECB6}" srcOrd="3" destOrd="0" presId="urn:microsoft.com/office/officeart/2018/2/layout/IconVerticalSolidList"/>
    <dgm:cxn modelId="{233955F1-475A-45D4-9C2D-534D61E19446}" type="presParOf" srcId="{5ADE29E7-377D-43AD-B6E3-3DDE400DF456}" destId="{7AB81D39-3808-4285-BFA9-BB19E57A5AF5}" srcOrd="5" destOrd="0" presId="urn:microsoft.com/office/officeart/2018/2/layout/IconVerticalSolidList"/>
    <dgm:cxn modelId="{1DDCC53D-CAC5-49D8-A095-BF52F068D3D7}" type="presParOf" srcId="{5ADE29E7-377D-43AD-B6E3-3DDE400DF456}" destId="{0752CA7D-68C9-4BE3-B0A3-76A0F0276D08}" srcOrd="6" destOrd="0" presId="urn:microsoft.com/office/officeart/2018/2/layout/IconVerticalSolidList"/>
    <dgm:cxn modelId="{C929D669-43AB-42DE-8D0D-6B1A54921908}" type="presParOf" srcId="{0752CA7D-68C9-4BE3-B0A3-76A0F0276D08}" destId="{3E9961DC-3C3A-42C3-84EC-FF909DD391FE}" srcOrd="0" destOrd="0" presId="urn:microsoft.com/office/officeart/2018/2/layout/IconVerticalSolidList"/>
    <dgm:cxn modelId="{B14D5965-9DAF-4DCC-AB2E-0C1CDCE0D8FC}" type="presParOf" srcId="{0752CA7D-68C9-4BE3-B0A3-76A0F0276D08}" destId="{390303F7-D211-4370-8EC3-BF266BF434AF}" srcOrd="1" destOrd="0" presId="urn:microsoft.com/office/officeart/2018/2/layout/IconVerticalSolidList"/>
    <dgm:cxn modelId="{CD3BB111-9841-43B8-B720-43B5231CCF49}" type="presParOf" srcId="{0752CA7D-68C9-4BE3-B0A3-76A0F0276D08}" destId="{17B5B160-8CE0-4CAD-B981-4DC30ED1A4F5}" srcOrd="2" destOrd="0" presId="urn:microsoft.com/office/officeart/2018/2/layout/IconVerticalSolidList"/>
    <dgm:cxn modelId="{FDBF2EB4-732C-4BEF-B70C-79C04D76AB43}" type="presParOf" srcId="{0752CA7D-68C9-4BE3-B0A3-76A0F0276D08}" destId="{40913D00-C73F-4792-AC47-8E799F28B6F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B743D6-9E5A-4907-97D4-9BCBAAE869D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095B509-EB4F-4543-A762-FEA2075FB760}">
      <dgm:prSet/>
      <dgm:spPr/>
      <dgm:t>
        <a:bodyPr/>
        <a:lstStyle/>
        <a:p>
          <a:r>
            <a:rPr lang="en-US"/>
            <a:t>- Production volumes have surged in recent decades.</a:t>
          </a:r>
        </a:p>
      </dgm:t>
    </dgm:pt>
    <dgm:pt modelId="{6BF461A8-3E5B-4C4D-931D-A9510642F5B7}" type="parTrans" cxnId="{9D3E8DE4-C92F-40C8-B531-85D7C3887933}">
      <dgm:prSet/>
      <dgm:spPr/>
      <dgm:t>
        <a:bodyPr/>
        <a:lstStyle/>
        <a:p>
          <a:endParaRPr lang="en-US"/>
        </a:p>
      </dgm:t>
    </dgm:pt>
    <dgm:pt modelId="{17D6F88B-630F-4B3B-A3BE-8EDB894425D3}" type="sibTrans" cxnId="{9D3E8DE4-C92F-40C8-B531-85D7C3887933}">
      <dgm:prSet/>
      <dgm:spPr/>
      <dgm:t>
        <a:bodyPr/>
        <a:lstStyle/>
        <a:p>
          <a:endParaRPr lang="en-US"/>
        </a:p>
      </dgm:t>
    </dgm:pt>
    <dgm:pt modelId="{B67B4B85-4F1B-4B60-A9B9-47ECCBB3420E}">
      <dgm:prSet/>
      <dgm:spPr/>
      <dgm:t>
        <a:bodyPr/>
        <a:lstStyle/>
        <a:p>
          <a:r>
            <a:rPr lang="en-US"/>
            <a:t>- Comedy and Drama remain evergreen genres.</a:t>
          </a:r>
        </a:p>
      </dgm:t>
    </dgm:pt>
    <dgm:pt modelId="{6E9E01C7-7244-4B09-8CA5-15804DAD394B}" type="parTrans" cxnId="{5218D757-DE4A-400F-9A2E-BF0035BB84AE}">
      <dgm:prSet/>
      <dgm:spPr/>
      <dgm:t>
        <a:bodyPr/>
        <a:lstStyle/>
        <a:p>
          <a:endParaRPr lang="en-US"/>
        </a:p>
      </dgm:t>
    </dgm:pt>
    <dgm:pt modelId="{18A984C7-B9BF-4F85-8B59-A407753B92EF}" type="sibTrans" cxnId="{5218D757-DE4A-400F-9A2E-BF0035BB84AE}">
      <dgm:prSet/>
      <dgm:spPr/>
      <dgm:t>
        <a:bodyPr/>
        <a:lstStyle/>
        <a:p>
          <a:endParaRPr lang="en-US"/>
        </a:p>
      </dgm:t>
    </dgm:pt>
    <dgm:pt modelId="{5648DD5F-660A-489A-A7CC-56E551880F88}">
      <dgm:prSet/>
      <dgm:spPr/>
      <dgm:t>
        <a:bodyPr/>
        <a:lstStyle/>
        <a:p>
          <a:r>
            <a:rPr lang="en-US"/>
            <a:t>- Viewer preferences and production quality have evolved positively over time.</a:t>
          </a:r>
        </a:p>
      </dgm:t>
    </dgm:pt>
    <dgm:pt modelId="{10F57DB9-53FD-49B6-BE3A-6F0DF568493D}" type="parTrans" cxnId="{AC22940F-6B55-4CD3-9D81-0D0A6253D6C6}">
      <dgm:prSet/>
      <dgm:spPr/>
      <dgm:t>
        <a:bodyPr/>
        <a:lstStyle/>
        <a:p>
          <a:endParaRPr lang="en-US"/>
        </a:p>
      </dgm:t>
    </dgm:pt>
    <dgm:pt modelId="{97332A83-E729-499B-A9B7-3B16C0FB6BF7}" type="sibTrans" cxnId="{AC22940F-6B55-4CD3-9D81-0D0A6253D6C6}">
      <dgm:prSet/>
      <dgm:spPr/>
      <dgm:t>
        <a:bodyPr/>
        <a:lstStyle/>
        <a:p>
          <a:endParaRPr lang="en-US"/>
        </a:p>
      </dgm:t>
    </dgm:pt>
    <dgm:pt modelId="{6B5F69E0-FC95-40C9-BB25-03A52BA38727}" type="pres">
      <dgm:prSet presAssocID="{1DB743D6-9E5A-4907-97D4-9BCBAAE869DD}" presName="linear" presStyleCnt="0">
        <dgm:presLayoutVars>
          <dgm:animLvl val="lvl"/>
          <dgm:resizeHandles val="exact"/>
        </dgm:presLayoutVars>
      </dgm:prSet>
      <dgm:spPr/>
    </dgm:pt>
    <dgm:pt modelId="{5DA55191-3018-4CD5-B90C-681710F4DFF8}" type="pres">
      <dgm:prSet presAssocID="{F095B509-EB4F-4543-A762-FEA2075FB7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57901F-B88C-4969-8A0F-72F584942B4B}" type="pres">
      <dgm:prSet presAssocID="{17D6F88B-630F-4B3B-A3BE-8EDB894425D3}" presName="spacer" presStyleCnt="0"/>
      <dgm:spPr/>
    </dgm:pt>
    <dgm:pt modelId="{0B62C58C-92D5-448D-B6BE-E17FE79026A5}" type="pres">
      <dgm:prSet presAssocID="{B67B4B85-4F1B-4B60-A9B9-47ECCBB3420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85E86D-C191-41EF-A05B-8324D8D19405}" type="pres">
      <dgm:prSet presAssocID="{18A984C7-B9BF-4F85-8B59-A407753B92EF}" presName="spacer" presStyleCnt="0"/>
      <dgm:spPr/>
    </dgm:pt>
    <dgm:pt modelId="{7455FE04-E2AF-4AD6-99F4-1A17D4AC0ACE}" type="pres">
      <dgm:prSet presAssocID="{5648DD5F-660A-489A-A7CC-56E551880F8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22940F-6B55-4CD3-9D81-0D0A6253D6C6}" srcId="{1DB743D6-9E5A-4907-97D4-9BCBAAE869DD}" destId="{5648DD5F-660A-489A-A7CC-56E551880F88}" srcOrd="2" destOrd="0" parTransId="{10F57DB9-53FD-49B6-BE3A-6F0DF568493D}" sibTransId="{97332A83-E729-499B-A9B7-3B16C0FB6BF7}"/>
    <dgm:cxn modelId="{D4180118-6E6C-4782-8C58-240013FC57AA}" type="presOf" srcId="{B67B4B85-4F1B-4B60-A9B9-47ECCBB3420E}" destId="{0B62C58C-92D5-448D-B6BE-E17FE79026A5}" srcOrd="0" destOrd="0" presId="urn:microsoft.com/office/officeart/2005/8/layout/vList2"/>
    <dgm:cxn modelId="{E02DDB4D-9ACE-4FDA-A79F-DD5634727950}" type="presOf" srcId="{F095B509-EB4F-4543-A762-FEA2075FB760}" destId="{5DA55191-3018-4CD5-B90C-681710F4DFF8}" srcOrd="0" destOrd="0" presId="urn:microsoft.com/office/officeart/2005/8/layout/vList2"/>
    <dgm:cxn modelId="{CD918D56-D680-4B2F-AC61-CFFAC26C0343}" type="presOf" srcId="{5648DD5F-660A-489A-A7CC-56E551880F88}" destId="{7455FE04-E2AF-4AD6-99F4-1A17D4AC0ACE}" srcOrd="0" destOrd="0" presId="urn:microsoft.com/office/officeart/2005/8/layout/vList2"/>
    <dgm:cxn modelId="{5218D757-DE4A-400F-9A2E-BF0035BB84AE}" srcId="{1DB743D6-9E5A-4907-97D4-9BCBAAE869DD}" destId="{B67B4B85-4F1B-4B60-A9B9-47ECCBB3420E}" srcOrd="1" destOrd="0" parTransId="{6E9E01C7-7244-4B09-8CA5-15804DAD394B}" sibTransId="{18A984C7-B9BF-4F85-8B59-A407753B92EF}"/>
    <dgm:cxn modelId="{EA51268B-0642-46BB-9FFE-0003C34A562E}" type="presOf" srcId="{1DB743D6-9E5A-4907-97D4-9BCBAAE869DD}" destId="{6B5F69E0-FC95-40C9-BB25-03A52BA38727}" srcOrd="0" destOrd="0" presId="urn:microsoft.com/office/officeart/2005/8/layout/vList2"/>
    <dgm:cxn modelId="{9D3E8DE4-C92F-40C8-B531-85D7C3887933}" srcId="{1DB743D6-9E5A-4907-97D4-9BCBAAE869DD}" destId="{F095B509-EB4F-4543-A762-FEA2075FB760}" srcOrd="0" destOrd="0" parTransId="{6BF461A8-3E5B-4C4D-931D-A9510642F5B7}" sibTransId="{17D6F88B-630F-4B3B-A3BE-8EDB894425D3}"/>
    <dgm:cxn modelId="{6E1751A6-AC61-49C2-9896-3EE54F2798AE}" type="presParOf" srcId="{6B5F69E0-FC95-40C9-BB25-03A52BA38727}" destId="{5DA55191-3018-4CD5-B90C-681710F4DFF8}" srcOrd="0" destOrd="0" presId="urn:microsoft.com/office/officeart/2005/8/layout/vList2"/>
    <dgm:cxn modelId="{48E50EDC-E3E1-4057-93A0-036DD26315ED}" type="presParOf" srcId="{6B5F69E0-FC95-40C9-BB25-03A52BA38727}" destId="{8E57901F-B88C-4969-8A0F-72F584942B4B}" srcOrd="1" destOrd="0" presId="urn:microsoft.com/office/officeart/2005/8/layout/vList2"/>
    <dgm:cxn modelId="{CA39B00D-493D-4457-9B42-48903F38B3C2}" type="presParOf" srcId="{6B5F69E0-FC95-40C9-BB25-03A52BA38727}" destId="{0B62C58C-92D5-448D-B6BE-E17FE79026A5}" srcOrd="2" destOrd="0" presId="urn:microsoft.com/office/officeart/2005/8/layout/vList2"/>
    <dgm:cxn modelId="{C9FD12C0-8F0D-4461-831F-6A0C375A5B8E}" type="presParOf" srcId="{6B5F69E0-FC95-40C9-BB25-03A52BA38727}" destId="{AB85E86D-C191-41EF-A05B-8324D8D19405}" srcOrd="3" destOrd="0" presId="urn:microsoft.com/office/officeart/2005/8/layout/vList2"/>
    <dgm:cxn modelId="{0DAB529A-3FD2-440D-9347-B0383E406E00}" type="presParOf" srcId="{6B5F69E0-FC95-40C9-BB25-03A52BA38727}" destId="{7455FE04-E2AF-4AD6-99F4-1A17D4AC0AC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B3467B-3F09-4528-B8C7-89405804568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E025F3A-3EF6-4115-B3ED-68CBCAFB634D}">
      <dgm:prSet/>
      <dgm:spPr/>
      <dgm:t>
        <a:bodyPr/>
        <a:lstStyle/>
        <a:p>
          <a:r>
            <a:rPr lang="en-US"/>
            <a:t>- Explore the impact of streaming platforms on series production.</a:t>
          </a:r>
        </a:p>
      </dgm:t>
    </dgm:pt>
    <dgm:pt modelId="{FE018578-46EF-45DA-9718-5D709C2CE289}" type="parTrans" cxnId="{CEE3C992-ED39-4C38-A1CB-CAE9F94B80D5}">
      <dgm:prSet/>
      <dgm:spPr/>
      <dgm:t>
        <a:bodyPr/>
        <a:lstStyle/>
        <a:p>
          <a:endParaRPr lang="en-US"/>
        </a:p>
      </dgm:t>
    </dgm:pt>
    <dgm:pt modelId="{A2347320-8700-480E-A6C1-23F2D08AC7DF}" type="sibTrans" cxnId="{CEE3C992-ED39-4C38-A1CB-CAE9F94B80D5}">
      <dgm:prSet/>
      <dgm:spPr/>
      <dgm:t>
        <a:bodyPr/>
        <a:lstStyle/>
        <a:p>
          <a:endParaRPr lang="en-US"/>
        </a:p>
      </dgm:t>
    </dgm:pt>
    <dgm:pt modelId="{20C4FE38-9FD7-4B0A-AEDF-5F8D68AFBCA5}">
      <dgm:prSet/>
      <dgm:spPr/>
      <dgm:t>
        <a:bodyPr/>
        <a:lstStyle/>
        <a:p>
          <a:r>
            <a:rPr lang="en-US"/>
            <a:t>- Examine demographic data for deeper insights into viewer preferences.</a:t>
          </a:r>
        </a:p>
      </dgm:t>
    </dgm:pt>
    <dgm:pt modelId="{C04F7400-966A-4BCD-9B67-5979BA9F96E8}" type="parTrans" cxnId="{E9C637F4-D514-4449-8641-52F4990722FA}">
      <dgm:prSet/>
      <dgm:spPr/>
      <dgm:t>
        <a:bodyPr/>
        <a:lstStyle/>
        <a:p>
          <a:endParaRPr lang="en-US"/>
        </a:p>
      </dgm:t>
    </dgm:pt>
    <dgm:pt modelId="{77E412A7-DB4A-4CF9-890F-D105C1DF4F76}" type="sibTrans" cxnId="{E9C637F4-D514-4449-8641-52F4990722FA}">
      <dgm:prSet/>
      <dgm:spPr/>
      <dgm:t>
        <a:bodyPr/>
        <a:lstStyle/>
        <a:p>
          <a:endParaRPr lang="en-US"/>
        </a:p>
      </dgm:t>
    </dgm:pt>
    <dgm:pt modelId="{59E9F1B3-9A25-4F3A-84E0-95A3F57F5BA3}">
      <dgm:prSet/>
      <dgm:spPr/>
      <dgm:t>
        <a:bodyPr/>
        <a:lstStyle/>
        <a:p>
          <a:r>
            <a:rPr lang="en-US"/>
            <a:t>- Conduct cross-cultural analyses.</a:t>
          </a:r>
        </a:p>
      </dgm:t>
    </dgm:pt>
    <dgm:pt modelId="{E2EA9B0A-461B-4B70-A9F1-C950F7A37D6A}" type="parTrans" cxnId="{71688EC7-560C-4E4A-B170-DD5935D2A843}">
      <dgm:prSet/>
      <dgm:spPr/>
      <dgm:t>
        <a:bodyPr/>
        <a:lstStyle/>
        <a:p>
          <a:endParaRPr lang="en-US"/>
        </a:p>
      </dgm:t>
    </dgm:pt>
    <dgm:pt modelId="{C0EA7C65-7B7C-4951-A7B1-720F560BE435}" type="sibTrans" cxnId="{71688EC7-560C-4E4A-B170-DD5935D2A843}">
      <dgm:prSet/>
      <dgm:spPr/>
      <dgm:t>
        <a:bodyPr/>
        <a:lstStyle/>
        <a:p>
          <a:endParaRPr lang="en-US"/>
        </a:p>
      </dgm:t>
    </dgm:pt>
    <dgm:pt modelId="{985F49AD-A0B7-46FE-9592-C5B48416CCC1}" type="pres">
      <dgm:prSet presAssocID="{E1B3467B-3F09-4528-B8C7-89405804568F}" presName="root" presStyleCnt="0">
        <dgm:presLayoutVars>
          <dgm:dir/>
          <dgm:resizeHandles val="exact"/>
        </dgm:presLayoutVars>
      </dgm:prSet>
      <dgm:spPr/>
    </dgm:pt>
    <dgm:pt modelId="{29494EC9-8B01-40B1-9F94-73EA28D4C26B}" type="pres">
      <dgm:prSet presAssocID="{3E025F3A-3EF6-4115-B3ED-68CBCAFB634D}" presName="compNode" presStyleCnt="0"/>
      <dgm:spPr/>
    </dgm:pt>
    <dgm:pt modelId="{C71939B2-82AE-4469-8808-6ED278B9DA86}" type="pres">
      <dgm:prSet presAssocID="{3E025F3A-3EF6-4115-B3ED-68CBCAFB634D}" presName="bgRect" presStyleLbl="bgShp" presStyleIdx="0" presStyleCnt="3"/>
      <dgm:spPr/>
    </dgm:pt>
    <dgm:pt modelId="{C23BCA2F-7504-4130-B6D2-A462F0EE1F3F}" type="pres">
      <dgm:prSet presAssocID="{3E025F3A-3EF6-4115-B3ED-68CBCAFB634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9B086159-C824-4186-A532-2C94ED811DF2}" type="pres">
      <dgm:prSet presAssocID="{3E025F3A-3EF6-4115-B3ED-68CBCAFB634D}" presName="spaceRect" presStyleCnt="0"/>
      <dgm:spPr/>
    </dgm:pt>
    <dgm:pt modelId="{1C5A5AA9-4125-42C9-A495-E136DB5B7774}" type="pres">
      <dgm:prSet presAssocID="{3E025F3A-3EF6-4115-B3ED-68CBCAFB634D}" presName="parTx" presStyleLbl="revTx" presStyleIdx="0" presStyleCnt="3">
        <dgm:presLayoutVars>
          <dgm:chMax val="0"/>
          <dgm:chPref val="0"/>
        </dgm:presLayoutVars>
      </dgm:prSet>
      <dgm:spPr/>
    </dgm:pt>
    <dgm:pt modelId="{81F83B12-404C-47D8-B11A-21F86E064C57}" type="pres">
      <dgm:prSet presAssocID="{A2347320-8700-480E-A6C1-23F2D08AC7DF}" presName="sibTrans" presStyleCnt="0"/>
      <dgm:spPr/>
    </dgm:pt>
    <dgm:pt modelId="{C5D44E10-5F43-4D4A-934D-3A6073DD031B}" type="pres">
      <dgm:prSet presAssocID="{20C4FE38-9FD7-4B0A-AEDF-5F8D68AFBCA5}" presName="compNode" presStyleCnt="0"/>
      <dgm:spPr/>
    </dgm:pt>
    <dgm:pt modelId="{1CF55BBC-A7CD-4060-99E2-798D5AE06305}" type="pres">
      <dgm:prSet presAssocID="{20C4FE38-9FD7-4B0A-AEDF-5F8D68AFBCA5}" presName="bgRect" presStyleLbl="bgShp" presStyleIdx="1" presStyleCnt="3"/>
      <dgm:spPr/>
    </dgm:pt>
    <dgm:pt modelId="{50485223-77D8-4B63-A07F-CA0A46E23329}" type="pres">
      <dgm:prSet presAssocID="{20C4FE38-9FD7-4B0A-AEDF-5F8D68AFBC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583E1D98-ABAC-4502-9E8F-FD9918A7CF19}" type="pres">
      <dgm:prSet presAssocID="{20C4FE38-9FD7-4B0A-AEDF-5F8D68AFBCA5}" presName="spaceRect" presStyleCnt="0"/>
      <dgm:spPr/>
    </dgm:pt>
    <dgm:pt modelId="{2AA88494-930F-49C3-A059-59FDEBEA0BFE}" type="pres">
      <dgm:prSet presAssocID="{20C4FE38-9FD7-4B0A-AEDF-5F8D68AFBCA5}" presName="parTx" presStyleLbl="revTx" presStyleIdx="1" presStyleCnt="3">
        <dgm:presLayoutVars>
          <dgm:chMax val="0"/>
          <dgm:chPref val="0"/>
        </dgm:presLayoutVars>
      </dgm:prSet>
      <dgm:spPr/>
    </dgm:pt>
    <dgm:pt modelId="{6BAFD463-AFAD-44E8-A9BA-6EB39121A66F}" type="pres">
      <dgm:prSet presAssocID="{77E412A7-DB4A-4CF9-890F-D105C1DF4F76}" presName="sibTrans" presStyleCnt="0"/>
      <dgm:spPr/>
    </dgm:pt>
    <dgm:pt modelId="{374B00C7-E959-47F0-A93A-A8B3B968E4BA}" type="pres">
      <dgm:prSet presAssocID="{59E9F1B3-9A25-4F3A-84E0-95A3F57F5BA3}" presName="compNode" presStyleCnt="0"/>
      <dgm:spPr/>
    </dgm:pt>
    <dgm:pt modelId="{622862FF-BB08-437B-BC8D-3B4537991929}" type="pres">
      <dgm:prSet presAssocID="{59E9F1B3-9A25-4F3A-84E0-95A3F57F5BA3}" presName="bgRect" presStyleLbl="bgShp" presStyleIdx="2" presStyleCnt="3"/>
      <dgm:spPr/>
    </dgm:pt>
    <dgm:pt modelId="{375A5A96-B38D-4DF5-A35E-95C2C88197D3}" type="pres">
      <dgm:prSet presAssocID="{59E9F1B3-9A25-4F3A-84E0-95A3F57F5B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9E25319C-5DC8-49A8-8360-375F100E231A}" type="pres">
      <dgm:prSet presAssocID="{59E9F1B3-9A25-4F3A-84E0-95A3F57F5BA3}" presName="spaceRect" presStyleCnt="0"/>
      <dgm:spPr/>
    </dgm:pt>
    <dgm:pt modelId="{2EC11857-64DB-4A36-A8D3-48D49B601859}" type="pres">
      <dgm:prSet presAssocID="{59E9F1B3-9A25-4F3A-84E0-95A3F57F5BA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23341B-DBB1-4607-A7D6-2F8A03571B63}" type="presOf" srcId="{20C4FE38-9FD7-4B0A-AEDF-5F8D68AFBCA5}" destId="{2AA88494-930F-49C3-A059-59FDEBEA0BFE}" srcOrd="0" destOrd="0" presId="urn:microsoft.com/office/officeart/2018/2/layout/IconVerticalSolidList"/>
    <dgm:cxn modelId="{111F8920-BA68-495D-9723-AEE131796290}" type="presOf" srcId="{3E025F3A-3EF6-4115-B3ED-68CBCAFB634D}" destId="{1C5A5AA9-4125-42C9-A495-E136DB5B7774}" srcOrd="0" destOrd="0" presId="urn:microsoft.com/office/officeart/2018/2/layout/IconVerticalSolidList"/>
    <dgm:cxn modelId="{53742F5C-B433-42DE-9D98-CC1198B3EB71}" type="presOf" srcId="{E1B3467B-3F09-4528-B8C7-89405804568F}" destId="{985F49AD-A0B7-46FE-9592-C5B48416CCC1}" srcOrd="0" destOrd="0" presId="urn:microsoft.com/office/officeart/2018/2/layout/IconVerticalSolidList"/>
    <dgm:cxn modelId="{109A3071-B0E3-4E28-8BAB-CB2CB2E91C4F}" type="presOf" srcId="{59E9F1B3-9A25-4F3A-84E0-95A3F57F5BA3}" destId="{2EC11857-64DB-4A36-A8D3-48D49B601859}" srcOrd="0" destOrd="0" presId="urn:microsoft.com/office/officeart/2018/2/layout/IconVerticalSolidList"/>
    <dgm:cxn modelId="{CEE3C992-ED39-4C38-A1CB-CAE9F94B80D5}" srcId="{E1B3467B-3F09-4528-B8C7-89405804568F}" destId="{3E025F3A-3EF6-4115-B3ED-68CBCAFB634D}" srcOrd="0" destOrd="0" parTransId="{FE018578-46EF-45DA-9718-5D709C2CE289}" sibTransId="{A2347320-8700-480E-A6C1-23F2D08AC7DF}"/>
    <dgm:cxn modelId="{71688EC7-560C-4E4A-B170-DD5935D2A843}" srcId="{E1B3467B-3F09-4528-B8C7-89405804568F}" destId="{59E9F1B3-9A25-4F3A-84E0-95A3F57F5BA3}" srcOrd="2" destOrd="0" parTransId="{E2EA9B0A-461B-4B70-A9F1-C950F7A37D6A}" sibTransId="{C0EA7C65-7B7C-4951-A7B1-720F560BE435}"/>
    <dgm:cxn modelId="{E9C637F4-D514-4449-8641-52F4990722FA}" srcId="{E1B3467B-3F09-4528-B8C7-89405804568F}" destId="{20C4FE38-9FD7-4B0A-AEDF-5F8D68AFBCA5}" srcOrd="1" destOrd="0" parTransId="{C04F7400-966A-4BCD-9B67-5979BA9F96E8}" sibTransId="{77E412A7-DB4A-4CF9-890F-D105C1DF4F76}"/>
    <dgm:cxn modelId="{EF734D98-7C4E-47DA-95D0-1D946419014B}" type="presParOf" srcId="{985F49AD-A0B7-46FE-9592-C5B48416CCC1}" destId="{29494EC9-8B01-40B1-9F94-73EA28D4C26B}" srcOrd="0" destOrd="0" presId="urn:microsoft.com/office/officeart/2018/2/layout/IconVerticalSolidList"/>
    <dgm:cxn modelId="{C5E8AE3C-FE11-4C09-A4DC-848A85D37C4B}" type="presParOf" srcId="{29494EC9-8B01-40B1-9F94-73EA28D4C26B}" destId="{C71939B2-82AE-4469-8808-6ED278B9DA86}" srcOrd="0" destOrd="0" presId="urn:microsoft.com/office/officeart/2018/2/layout/IconVerticalSolidList"/>
    <dgm:cxn modelId="{6E85740B-C0DF-4960-8327-F74A934117E1}" type="presParOf" srcId="{29494EC9-8B01-40B1-9F94-73EA28D4C26B}" destId="{C23BCA2F-7504-4130-B6D2-A462F0EE1F3F}" srcOrd="1" destOrd="0" presId="urn:microsoft.com/office/officeart/2018/2/layout/IconVerticalSolidList"/>
    <dgm:cxn modelId="{6B03178C-D1D8-4CB0-96B2-9F83C01D616F}" type="presParOf" srcId="{29494EC9-8B01-40B1-9F94-73EA28D4C26B}" destId="{9B086159-C824-4186-A532-2C94ED811DF2}" srcOrd="2" destOrd="0" presId="urn:microsoft.com/office/officeart/2018/2/layout/IconVerticalSolidList"/>
    <dgm:cxn modelId="{F6809E5B-A8FC-43D0-B81B-C49EDD89F8CC}" type="presParOf" srcId="{29494EC9-8B01-40B1-9F94-73EA28D4C26B}" destId="{1C5A5AA9-4125-42C9-A495-E136DB5B7774}" srcOrd="3" destOrd="0" presId="urn:microsoft.com/office/officeart/2018/2/layout/IconVerticalSolidList"/>
    <dgm:cxn modelId="{C12359B5-C980-4793-96EA-4274A16C8B23}" type="presParOf" srcId="{985F49AD-A0B7-46FE-9592-C5B48416CCC1}" destId="{81F83B12-404C-47D8-B11A-21F86E064C57}" srcOrd="1" destOrd="0" presId="urn:microsoft.com/office/officeart/2018/2/layout/IconVerticalSolidList"/>
    <dgm:cxn modelId="{B972DB1C-8309-4381-9963-326C6161BC6E}" type="presParOf" srcId="{985F49AD-A0B7-46FE-9592-C5B48416CCC1}" destId="{C5D44E10-5F43-4D4A-934D-3A6073DD031B}" srcOrd="2" destOrd="0" presId="urn:microsoft.com/office/officeart/2018/2/layout/IconVerticalSolidList"/>
    <dgm:cxn modelId="{E3355BB9-FDB3-4478-BF77-7E924D7BDB7D}" type="presParOf" srcId="{C5D44E10-5F43-4D4A-934D-3A6073DD031B}" destId="{1CF55BBC-A7CD-4060-99E2-798D5AE06305}" srcOrd="0" destOrd="0" presId="urn:microsoft.com/office/officeart/2018/2/layout/IconVerticalSolidList"/>
    <dgm:cxn modelId="{107262ED-F57C-4CA8-AFED-09E17938C93F}" type="presParOf" srcId="{C5D44E10-5F43-4D4A-934D-3A6073DD031B}" destId="{50485223-77D8-4B63-A07F-CA0A46E23329}" srcOrd="1" destOrd="0" presId="urn:microsoft.com/office/officeart/2018/2/layout/IconVerticalSolidList"/>
    <dgm:cxn modelId="{C8D83828-2912-478C-B6A9-4AA35A8DBBB8}" type="presParOf" srcId="{C5D44E10-5F43-4D4A-934D-3A6073DD031B}" destId="{583E1D98-ABAC-4502-9E8F-FD9918A7CF19}" srcOrd="2" destOrd="0" presId="urn:microsoft.com/office/officeart/2018/2/layout/IconVerticalSolidList"/>
    <dgm:cxn modelId="{EC3115E2-4F6E-4859-9065-F5B6FA534BB2}" type="presParOf" srcId="{C5D44E10-5F43-4D4A-934D-3A6073DD031B}" destId="{2AA88494-930F-49C3-A059-59FDEBEA0BFE}" srcOrd="3" destOrd="0" presId="urn:microsoft.com/office/officeart/2018/2/layout/IconVerticalSolidList"/>
    <dgm:cxn modelId="{2A1C67C3-2B9A-4D71-8FC6-F0C0463DB11E}" type="presParOf" srcId="{985F49AD-A0B7-46FE-9592-C5B48416CCC1}" destId="{6BAFD463-AFAD-44E8-A9BA-6EB39121A66F}" srcOrd="3" destOrd="0" presId="urn:microsoft.com/office/officeart/2018/2/layout/IconVerticalSolidList"/>
    <dgm:cxn modelId="{845C1B44-9DAA-41AC-9792-5AF51610854C}" type="presParOf" srcId="{985F49AD-A0B7-46FE-9592-C5B48416CCC1}" destId="{374B00C7-E959-47F0-A93A-A8B3B968E4BA}" srcOrd="4" destOrd="0" presId="urn:microsoft.com/office/officeart/2018/2/layout/IconVerticalSolidList"/>
    <dgm:cxn modelId="{B5647467-B186-4534-BB28-98C17DD1DC97}" type="presParOf" srcId="{374B00C7-E959-47F0-A93A-A8B3B968E4BA}" destId="{622862FF-BB08-437B-BC8D-3B4537991929}" srcOrd="0" destOrd="0" presId="urn:microsoft.com/office/officeart/2018/2/layout/IconVerticalSolidList"/>
    <dgm:cxn modelId="{D73C8428-55E9-4A75-8497-D60DF8910EBE}" type="presParOf" srcId="{374B00C7-E959-47F0-A93A-A8B3B968E4BA}" destId="{375A5A96-B38D-4DF5-A35E-95C2C88197D3}" srcOrd="1" destOrd="0" presId="urn:microsoft.com/office/officeart/2018/2/layout/IconVerticalSolidList"/>
    <dgm:cxn modelId="{C71F59B9-E8AE-45C2-8CDA-18543CCB8DE1}" type="presParOf" srcId="{374B00C7-E959-47F0-A93A-A8B3B968E4BA}" destId="{9E25319C-5DC8-49A8-8360-375F100E231A}" srcOrd="2" destOrd="0" presId="urn:microsoft.com/office/officeart/2018/2/layout/IconVerticalSolidList"/>
    <dgm:cxn modelId="{95929C4F-C3EA-4DDE-B726-8D0C71B08224}" type="presParOf" srcId="{374B00C7-E959-47F0-A93A-A8B3B968E4BA}" destId="{2EC11857-64DB-4A36-A8D3-48D49B60185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155A3B-90A9-4CAB-9AC6-8FC9FADFF9E0}">
      <dsp:nvSpPr>
        <dsp:cNvPr id="0" name=""/>
        <dsp:cNvSpPr/>
      </dsp:nvSpPr>
      <dsp:spPr>
        <a:xfrm>
          <a:off x="0" y="456"/>
          <a:ext cx="4988440" cy="6279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C1866-81C9-498B-BBCA-5060361732CD}">
      <dsp:nvSpPr>
        <dsp:cNvPr id="0" name=""/>
        <dsp:cNvSpPr/>
      </dsp:nvSpPr>
      <dsp:spPr>
        <a:xfrm>
          <a:off x="189964" y="141752"/>
          <a:ext cx="345390" cy="3453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965C-5514-4714-8445-5F591343EE82}">
      <dsp:nvSpPr>
        <dsp:cNvPr id="0" name=""/>
        <dsp:cNvSpPr/>
      </dsp:nvSpPr>
      <dsp:spPr>
        <a:xfrm>
          <a:off x="725319" y="456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Objective: Explore trends in TV series production, ratings, and genres over time.</a:t>
          </a:r>
        </a:p>
      </dsp:txBody>
      <dsp:txXfrm>
        <a:off x="725319" y="456"/>
        <a:ext cx="4263120" cy="627982"/>
      </dsp:txXfrm>
    </dsp:sp>
    <dsp:sp modelId="{6829AEB5-EC37-4FF2-9D68-18108408DDC6}">
      <dsp:nvSpPr>
        <dsp:cNvPr id="0" name=""/>
        <dsp:cNvSpPr/>
      </dsp:nvSpPr>
      <dsp:spPr>
        <a:xfrm>
          <a:off x="0" y="785434"/>
          <a:ext cx="4988440" cy="6279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6F84E-93BA-45C1-8998-5997EE9ADD11}">
      <dsp:nvSpPr>
        <dsp:cNvPr id="0" name=""/>
        <dsp:cNvSpPr/>
      </dsp:nvSpPr>
      <dsp:spPr>
        <a:xfrm>
          <a:off x="189964" y="926730"/>
          <a:ext cx="345390" cy="3453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1AEF6-658F-440C-8DCA-DCCFF5FA1DAC}">
      <dsp:nvSpPr>
        <dsp:cNvPr id="0" name=""/>
        <dsp:cNvSpPr/>
      </dsp:nvSpPr>
      <dsp:spPr>
        <a:xfrm>
          <a:off x="725319" y="785434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Datasets Used:</a:t>
          </a:r>
        </a:p>
      </dsp:txBody>
      <dsp:txXfrm>
        <a:off x="725319" y="785434"/>
        <a:ext cx="4263120" cy="627982"/>
      </dsp:txXfrm>
    </dsp:sp>
    <dsp:sp modelId="{4CA87508-6B82-44E9-AD6E-85647B13A00C}">
      <dsp:nvSpPr>
        <dsp:cNvPr id="0" name=""/>
        <dsp:cNvSpPr/>
      </dsp:nvSpPr>
      <dsp:spPr>
        <a:xfrm>
          <a:off x="0" y="1570412"/>
          <a:ext cx="4988440" cy="6279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A7442-5482-4099-9186-841E6254031B}">
      <dsp:nvSpPr>
        <dsp:cNvPr id="0" name=""/>
        <dsp:cNvSpPr/>
      </dsp:nvSpPr>
      <dsp:spPr>
        <a:xfrm>
          <a:off x="189964" y="1711708"/>
          <a:ext cx="345390" cy="3453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D9703-93B5-4E83-A5C8-306ED904AC7C}">
      <dsp:nvSpPr>
        <dsp:cNvPr id="0" name=""/>
        <dsp:cNvSpPr/>
      </dsp:nvSpPr>
      <dsp:spPr>
        <a:xfrm>
          <a:off x="725319" y="1570412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title.basics.tsv.gz (923 MB)</a:t>
          </a:r>
        </a:p>
      </dsp:txBody>
      <dsp:txXfrm>
        <a:off x="725319" y="1570412"/>
        <a:ext cx="4263120" cy="627982"/>
      </dsp:txXfrm>
    </dsp:sp>
    <dsp:sp modelId="{68405B75-52F5-4BA0-B38A-A4B24A871A63}">
      <dsp:nvSpPr>
        <dsp:cNvPr id="0" name=""/>
        <dsp:cNvSpPr/>
      </dsp:nvSpPr>
      <dsp:spPr>
        <a:xfrm>
          <a:off x="0" y="2355390"/>
          <a:ext cx="4988440" cy="6279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80D5E-0CA0-4999-A1FB-D81BE8B22D86}">
      <dsp:nvSpPr>
        <dsp:cNvPr id="0" name=""/>
        <dsp:cNvSpPr/>
      </dsp:nvSpPr>
      <dsp:spPr>
        <a:xfrm>
          <a:off x="189964" y="2496686"/>
          <a:ext cx="345390" cy="3453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451CA-079C-4EF4-AEF7-7E3256901EAF}">
      <dsp:nvSpPr>
        <dsp:cNvPr id="0" name=""/>
        <dsp:cNvSpPr/>
      </dsp:nvSpPr>
      <dsp:spPr>
        <a:xfrm>
          <a:off x="725319" y="2355390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title.ratings.tsv.gz (25 MB)</a:t>
          </a:r>
        </a:p>
      </dsp:txBody>
      <dsp:txXfrm>
        <a:off x="725319" y="2355390"/>
        <a:ext cx="4263120" cy="627982"/>
      </dsp:txXfrm>
    </dsp:sp>
    <dsp:sp modelId="{5430B78D-A169-45C0-93E6-434F688BD60E}">
      <dsp:nvSpPr>
        <dsp:cNvPr id="0" name=""/>
        <dsp:cNvSpPr/>
      </dsp:nvSpPr>
      <dsp:spPr>
        <a:xfrm>
          <a:off x="0" y="3140368"/>
          <a:ext cx="4988440" cy="6279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EC2BF-2972-4434-9AFD-C8A13F43AD42}">
      <dsp:nvSpPr>
        <dsp:cNvPr id="0" name=""/>
        <dsp:cNvSpPr/>
      </dsp:nvSpPr>
      <dsp:spPr>
        <a:xfrm>
          <a:off x="189964" y="3281664"/>
          <a:ext cx="345390" cy="3453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DEEE5-E06D-4E68-A25C-CA27D933BFCC}">
      <dsp:nvSpPr>
        <dsp:cNvPr id="0" name=""/>
        <dsp:cNvSpPr/>
      </dsp:nvSpPr>
      <dsp:spPr>
        <a:xfrm>
          <a:off x="725319" y="3140368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Methodology:</a:t>
          </a:r>
        </a:p>
      </dsp:txBody>
      <dsp:txXfrm>
        <a:off x="725319" y="3140368"/>
        <a:ext cx="4263120" cy="627982"/>
      </dsp:txXfrm>
    </dsp:sp>
    <dsp:sp modelId="{E7F0F583-A80D-4A62-B179-990BF1E0B6AA}">
      <dsp:nvSpPr>
        <dsp:cNvPr id="0" name=""/>
        <dsp:cNvSpPr/>
      </dsp:nvSpPr>
      <dsp:spPr>
        <a:xfrm>
          <a:off x="0" y="3925347"/>
          <a:ext cx="4988440" cy="6279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2A7CC-34E5-4D5A-9CC8-A113E56FF25B}">
      <dsp:nvSpPr>
        <dsp:cNvPr id="0" name=""/>
        <dsp:cNvSpPr/>
      </dsp:nvSpPr>
      <dsp:spPr>
        <a:xfrm>
          <a:off x="189964" y="4066643"/>
          <a:ext cx="345390" cy="3453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DF55D-5DDB-4254-98D7-CE9367FC16C3}">
      <dsp:nvSpPr>
        <dsp:cNvPr id="0" name=""/>
        <dsp:cNvSpPr/>
      </dsp:nvSpPr>
      <dsp:spPr>
        <a:xfrm>
          <a:off x="725319" y="3925347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Data Cleaning and Preprocessing.</a:t>
          </a:r>
        </a:p>
      </dsp:txBody>
      <dsp:txXfrm>
        <a:off x="725319" y="3925347"/>
        <a:ext cx="4263120" cy="627982"/>
      </dsp:txXfrm>
    </dsp:sp>
    <dsp:sp modelId="{A491C32B-272A-45BB-8BED-AAFFD8752C40}">
      <dsp:nvSpPr>
        <dsp:cNvPr id="0" name=""/>
        <dsp:cNvSpPr/>
      </dsp:nvSpPr>
      <dsp:spPr>
        <a:xfrm>
          <a:off x="0" y="4710325"/>
          <a:ext cx="4988440" cy="6279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0EEE12-E950-40D1-B329-2201A779B5AF}">
      <dsp:nvSpPr>
        <dsp:cNvPr id="0" name=""/>
        <dsp:cNvSpPr/>
      </dsp:nvSpPr>
      <dsp:spPr>
        <a:xfrm>
          <a:off x="189964" y="4851621"/>
          <a:ext cx="345390" cy="34539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044C0-3866-4986-98C6-34AED54D4D16}">
      <dsp:nvSpPr>
        <dsp:cNvPr id="0" name=""/>
        <dsp:cNvSpPr/>
      </dsp:nvSpPr>
      <dsp:spPr>
        <a:xfrm>
          <a:off x="725319" y="4710325"/>
          <a:ext cx="4263120" cy="627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461" tIns="66461" rIns="66461" bIns="6646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Statistical Analysis and Visualizations.</a:t>
          </a:r>
        </a:p>
      </dsp:txBody>
      <dsp:txXfrm>
        <a:off x="725319" y="4710325"/>
        <a:ext cx="4263120" cy="6279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B3718-82CF-426B-AFBF-935C95C5C206}">
      <dsp:nvSpPr>
        <dsp:cNvPr id="0" name=""/>
        <dsp:cNvSpPr/>
      </dsp:nvSpPr>
      <dsp:spPr>
        <a:xfrm>
          <a:off x="0" y="220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2C545-43B4-4BB8-B635-E39D4434522F}">
      <dsp:nvSpPr>
        <dsp:cNvPr id="0" name=""/>
        <dsp:cNvSpPr/>
      </dsp:nvSpPr>
      <dsp:spPr>
        <a:xfrm>
          <a:off x="0" y="2209"/>
          <a:ext cx="822960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- Filtered for tvSeries and tvMiniSeries.</a:t>
          </a:r>
        </a:p>
      </dsp:txBody>
      <dsp:txXfrm>
        <a:off x="0" y="2209"/>
        <a:ext cx="8229600" cy="1507181"/>
      </dsp:txXfrm>
    </dsp:sp>
    <dsp:sp modelId="{F15EFA84-B6B0-49FF-8A14-61DBAB033E96}">
      <dsp:nvSpPr>
        <dsp:cNvPr id="0" name=""/>
        <dsp:cNvSpPr/>
      </dsp:nvSpPr>
      <dsp:spPr>
        <a:xfrm>
          <a:off x="0" y="15093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7D800-AECF-4F70-B9D6-4FCF9244988C}">
      <dsp:nvSpPr>
        <dsp:cNvPr id="0" name=""/>
        <dsp:cNvSpPr/>
      </dsp:nvSpPr>
      <dsp:spPr>
        <a:xfrm>
          <a:off x="0" y="1509390"/>
          <a:ext cx="822960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- Cleaned invalid entries (\N) and transformed columns.</a:t>
          </a:r>
        </a:p>
      </dsp:txBody>
      <dsp:txXfrm>
        <a:off x="0" y="1509390"/>
        <a:ext cx="8229600" cy="1507181"/>
      </dsp:txXfrm>
    </dsp:sp>
    <dsp:sp modelId="{1621FA6C-222E-49F8-97CD-24983F5BA722}">
      <dsp:nvSpPr>
        <dsp:cNvPr id="0" name=""/>
        <dsp:cNvSpPr/>
      </dsp:nvSpPr>
      <dsp:spPr>
        <a:xfrm>
          <a:off x="0" y="301657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18F31-E6BD-4C9C-8228-CB239570012F}">
      <dsp:nvSpPr>
        <dsp:cNvPr id="0" name=""/>
        <dsp:cNvSpPr/>
      </dsp:nvSpPr>
      <dsp:spPr>
        <a:xfrm>
          <a:off x="0" y="3016572"/>
          <a:ext cx="822960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- Merged datasets using the unique identifier (tconst).</a:t>
          </a:r>
        </a:p>
      </dsp:txBody>
      <dsp:txXfrm>
        <a:off x="0" y="3016572"/>
        <a:ext cx="8229600" cy="1507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28AF4-7D89-45DC-AEE0-8E81D50BFBAF}">
      <dsp:nvSpPr>
        <dsp:cNvPr id="0" name=""/>
        <dsp:cNvSpPr/>
      </dsp:nvSpPr>
      <dsp:spPr>
        <a:xfrm>
          <a:off x="0" y="2215"/>
          <a:ext cx="4988440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4F00A-0F37-4A6B-8773-2479EE0F5AD4}">
      <dsp:nvSpPr>
        <dsp:cNvPr id="0" name=""/>
        <dsp:cNvSpPr/>
      </dsp:nvSpPr>
      <dsp:spPr>
        <a:xfrm>
          <a:off x="339712" y="254894"/>
          <a:ext cx="617659" cy="617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7E0CC-4B4A-4623-A982-2563B07F6F96}">
      <dsp:nvSpPr>
        <dsp:cNvPr id="0" name=""/>
        <dsp:cNvSpPr/>
      </dsp:nvSpPr>
      <dsp:spPr>
        <a:xfrm>
          <a:off x="1297085" y="2215"/>
          <a:ext cx="3691354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Showcase all major graphs, such as:</a:t>
          </a:r>
        </a:p>
      </dsp:txBody>
      <dsp:txXfrm>
        <a:off x="1297085" y="2215"/>
        <a:ext cx="3691354" cy="1123017"/>
      </dsp:txXfrm>
    </dsp:sp>
    <dsp:sp modelId="{0BCB0760-249B-4BFA-9014-E2D3ED912462}">
      <dsp:nvSpPr>
        <dsp:cNvPr id="0" name=""/>
        <dsp:cNvSpPr/>
      </dsp:nvSpPr>
      <dsp:spPr>
        <a:xfrm>
          <a:off x="0" y="1405987"/>
          <a:ext cx="4988440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9C79D-1C93-4004-9707-75D9BD791FD3}">
      <dsp:nvSpPr>
        <dsp:cNvPr id="0" name=""/>
        <dsp:cNvSpPr/>
      </dsp:nvSpPr>
      <dsp:spPr>
        <a:xfrm>
          <a:off x="339712" y="1658666"/>
          <a:ext cx="617659" cy="617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2E210-6E98-4CB1-B205-E54ED2B81FAE}">
      <dsp:nvSpPr>
        <dsp:cNvPr id="0" name=""/>
        <dsp:cNvSpPr/>
      </dsp:nvSpPr>
      <dsp:spPr>
        <a:xfrm>
          <a:off x="1297085" y="1405987"/>
          <a:ext cx="3691354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Production trends.</a:t>
          </a:r>
        </a:p>
      </dsp:txBody>
      <dsp:txXfrm>
        <a:off x="1297085" y="1405987"/>
        <a:ext cx="3691354" cy="1123017"/>
      </dsp:txXfrm>
    </dsp:sp>
    <dsp:sp modelId="{D0A572E6-0A30-40C5-8DB3-E6396505CFA0}">
      <dsp:nvSpPr>
        <dsp:cNvPr id="0" name=""/>
        <dsp:cNvSpPr/>
      </dsp:nvSpPr>
      <dsp:spPr>
        <a:xfrm>
          <a:off x="0" y="2809759"/>
          <a:ext cx="4988440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60CF49-295C-4682-9CC8-D302D9D1B3DA}">
      <dsp:nvSpPr>
        <dsp:cNvPr id="0" name=""/>
        <dsp:cNvSpPr/>
      </dsp:nvSpPr>
      <dsp:spPr>
        <a:xfrm>
          <a:off x="339712" y="3062438"/>
          <a:ext cx="617659" cy="617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9A060-F911-4207-8108-8333B55CECB6}">
      <dsp:nvSpPr>
        <dsp:cNvPr id="0" name=""/>
        <dsp:cNvSpPr/>
      </dsp:nvSpPr>
      <dsp:spPr>
        <a:xfrm>
          <a:off x="1297085" y="2809759"/>
          <a:ext cx="3691354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Genre distribution.</a:t>
          </a:r>
        </a:p>
      </dsp:txBody>
      <dsp:txXfrm>
        <a:off x="1297085" y="2809759"/>
        <a:ext cx="3691354" cy="1123017"/>
      </dsp:txXfrm>
    </dsp:sp>
    <dsp:sp modelId="{3E9961DC-3C3A-42C3-84EC-FF909DD391FE}">
      <dsp:nvSpPr>
        <dsp:cNvPr id="0" name=""/>
        <dsp:cNvSpPr/>
      </dsp:nvSpPr>
      <dsp:spPr>
        <a:xfrm>
          <a:off x="0" y="4213530"/>
          <a:ext cx="4988440" cy="11230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0303F7-D211-4370-8EC3-BF266BF434AF}">
      <dsp:nvSpPr>
        <dsp:cNvPr id="0" name=""/>
        <dsp:cNvSpPr/>
      </dsp:nvSpPr>
      <dsp:spPr>
        <a:xfrm>
          <a:off x="339712" y="4466209"/>
          <a:ext cx="617659" cy="617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913D00-C73F-4792-AC47-8E799F28B6FD}">
      <dsp:nvSpPr>
        <dsp:cNvPr id="0" name=""/>
        <dsp:cNvSpPr/>
      </dsp:nvSpPr>
      <dsp:spPr>
        <a:xfrm>
          <a:off x="1297085" y="4213530"/>
          <a:ext cx="3691354" cy="1123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53" tIns="118853" rIns="118853" bIns="11885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Ratings trends over time.</a:t>
          </a:r>
        </a:p>
      </dsp:txBody>
      <dsp:txXfrm>
        <a:off x="1297085" y="4213530"/>
        <a:ext cx="3691354" cy="11230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55191-3018-4CD5-B90C-681710F4DFF8}">
      <dsp:nvSpPr>
        <dsp:cNvPr id="0" name=""/>
        <dsp:cNvSpPr/>
      </dsp:nvSpPr>
      <dsp:spPr>
        <a:xfrm>
          <a:off x="0" y="77551"/>
          <a:ext cx="5175384" cy="17341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Production volumes have surged in recent decades.</a:t>
          </a:r>
        </a:p>
      </dsp:txBody>
      <dsp:txXfrm>
        <a:off x="84655" y="162206"/>
        <a:ext cx="5006074" cy="1564849"/>
      </dsp:txXfrm>
    </dsp:sp>
    <dsp:sp modelId="{0B62C58C-92D5-448D-B6BE-E17FE79026A5}">
      <dsp:nvSpPr>
        <dsp:cNvPr id="0" name=""/>
        <dsp:cNvSpPr/>
      </dsp:nvSpPr>
      <dsp:spPr>
        <a:xfrm>
          <a:off x="0" y="1900990"/>
          <a:ext cx="5175384" cy="1734159"/>
        </a:xfrm>
        <a:prstGeom prst="round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Comedy and Drama remain evergreen genres.</a:t>
          </a:r>
        </a:p>
      </dsp:txBody>
      <dsp:txXfrm>
        <a:off x="84655" y="1985645"/>
        <a:ext cx="5006074" cy="1564849"/>
      </dsp:txXfrm>
    </dsp:sp>
    <dsp:sp modelId="{7455FE04-E2AF-4AD6-99F4-1A17D4AC0ACE}">
      <dsp:nvSpPr>
        <dsp:cNvPr id="0" name=""/>
        <dsp:cNvSpPr/>
      </dsp:nvSpPr>
      <dsp:spPr>
        <a:xfrm>
          <a:off x="0" y="3724430"/>
          <a:ext cx="5175384" cy="1734159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- Viewer preferences and production quality have evolved positively over time.</a:t>
          </a:r>
        </a:p>
      </dsp:txBody>
      <dsp:txXfrm>
        <a:off x="84655" y="3809085"/>
        <a:ext cx="5006074" cy="15648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939B2-82AE-4469-8808-6ED278B9DA86}">
      <dsp:nvSpPr>
        <dsp:cNvPr id="0" name=""/>
        <dsp:cNvSpPr/>
      </dsp:nvSpPr>
      <dsp:spPr>
        <a:xfrm>
          <a:off x="0" y="664"/>
          <a:ext cx="5122926" cy="1554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BCA2F-7504-4130-B6D2-A462F0EE1F3F}">
      <dsp:nvSpPr>
        <dsp:cNvPr id="0" name=""/>
        <dsp:cNvSpPr/>
      </dsp:nvSpPr>
      <dsp:spPr>
        <a:xfrm>
          <a:off x="470115" y="350336"/>
          <a:ext cx="854755" cy="854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A5AA9-4125-42C9-A495-E136DB5B7774}">
      <dsp:nvSpPr>
        <dsp:cNvPr id="0" name=""/>
        <dsp:cNvSpPr/>
      </dsp:nvSpPr>
      <dsp:spPr>
        <a:xfrm>
          <a:off x="1794986" y="664"/>
          <a:ext cx="3327939" cy="155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76" tIns="164476" rIns="164476" bIns="1644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Explore the impact of streaming platforms on series production.</a:t>
          </a:r>
        </a:p>
      </dsp:txBody>
      <dsp:txXfrm>
        <a:off x="1794986" y="664"/>
        <a:ext cx="3327939" cy="1554100"/>
      </dsp:txXfrm>
    </dsp:sp>
    <dsp:sp modelId="{1CF55BBC-A7CD-4060-99E2-798D5AE06305}">
      <dsp:nvSpPr>
        <dsp:cNvPr id="0" name=""/>
        <dsp:cNvSpPr/>
      </dsp:nvSpPr>
      <dsp:spPr>
        <a:xfrm>
          <a:off x="0" y="1943289"/>
          <a:ext cx="5122926" cy="1554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85223-77D8-4B63-A07F-CA0A46E23329}">
      <dsp:nvSpPr>
        <dsp:cNvPr id="0" name=""/>
        <dsp:cNvSpPr/>
      </dsp:nvSpPr>
      <dsp:spPr>
        <a:xfrm>
          <a:off x="470115" y="2292962"/>
          <a:ext cx="854755" cy="854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88494-930F-49C3-A059-59FDEBEA0BFE}">
      <dsp:nvSpPr>
        <dsp:cNvPr id="0" name=""/>
        <dsp:cNvSpPr/>
      </dsp:nvSpPr>
      <dsp:spPr>
        <a:xfrm>
          <a:off x="1794986" y="1943289"/>
          <a:ext cx="3327939" cy="155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76" tIns="164476" rIns="164476" bIns="1644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Examine demographic data for deeper insights into viewer preferences.</a:t>
          </a:r>
        </a:p>
      </dsp:txBody>
      <dsp:txXfrm>
        <a:off x="1794986" y="1943289"/>
        <a:ext cx="3327939" cy="1554100"/>
      </dsp:txXfrm>
    </dsp:sp>
    <dsp:sp modelId="{622862FF-BB08-437B-BC8D-3B4537991929}">
      <dsp:nvSpPr>
        <dsp:cNvPr id="0" name=""/>
        <dsp:cNvSpPr/>
      </dsp:nvSpPr>
      <dsp:spPr>
        <a:xfrm>
          <a:off x="0" y="3885915"/>
          <a:ext cx="5122926" cy="1554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A5A96-B38D-4DF5-A35E-95C2C88197D3}">
      <dsp:nvSpPr>
        <dsp:cNvPr id="0" name=""/>
        <dsp:cNvSpPr/>
      </dsp:nvSpPr>
      <dsp:spPr>
        <a:xfrm>
          <a:off x="470115" y="4235587"/>
          <a:ext cx="854755" cy="854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11857-64DB-4A36-A8D3-48D49B601859}">
      <dsp:nvSpPr>
        <dsp:cNvPr id="0" name=""/>
        <dsp:cNvSpPr/>
      </dsp:nvSpPr>
      <dsp:spPr>
        <a:xfrm>
          <a:off x="1794986" y="3885915"/>
          <a:ext cx="3327939" cy="155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76" tIns="164476" rIns="164476" bIns="1644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Conduct cross-cultural analyses.</a:t>
          </a:r>
        </a:p>
      </dsp:txBody>
      <dsp:txXfrm>
        <a:off x="1794986" y="3885915"/>
        <a:ext cx="3327939" cy="155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2B971F0B-C506-11C6-C78A-25F2440BC1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Analysis of trends and patterns in TV series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Comprehensive Study Using IMDb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t>Visual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95665A-F590-34AA-F30E-CDA9D5DF52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316620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000"/>
              <a:t>Conclusion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684C468-B345-C2E2-7D67-B6021BF28D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624569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260019"/>
            <a:ext cx="8375586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507160"/>
            <a:ext cx="2245179" cy="5438730"/>
          </a:xfrm>
        </p:spPr>
        <p:txBody>
          <a:bodyPr>
            <a:normAutofit/>
          </a:bodyPr>
          <a:lstStyle/>
          <a:p>
            <a:r>
              <a:rPr lang="en-US" sz="2800"/>
              <a:t>Future Directions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287448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54A8F2-09E8-196E-86ED-9CFBEB15F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727564"/>
              </p:ext>
            </p:extLst>
          </p:nvPr>
        </p:nvGraphicFramePr>
        <p:xfrm>
          <a:off x="3394710" y="512064"/>
          <a:ext cx="5122926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926" y="1371600"/>
            <a:ext cx="3396984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05" y="685801"/>
            <a:ext cx="2621145" cy="5491162"/>
          </a:xfrm>
        </p:spPr>
        <p:txBody>
          <a:bodyPr>
            <a:normAutofit/>
          </a:bodyPr>
          <a:lstStyle/>
          <a:p>
            <a:r>
              <a:rPr lang="en-US" sz="370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C945A26-2C2F-6F07-310E-D22A84EB5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044800"/>
              </p:ext>
            </p:extLst>
          </p:nvPr>
        </p:nvGraphicFramePr>
        <p:xfrm>
          <a:off x="3526910" y="838199"/>
          <a:ext cx="4988440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 Preprocessing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EED482-906C-C9EE-9238-E7707B47DF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6" y="307447"/>
            <a:ext cx="8020413" cy="1109932"/>
          </a:xfrm>
        </p:spPr>
        <p:txBody>
          <a:bodyPr>
            <a:normAutofit/>
          </a:bodyPr>
          <a:lstStyle/>
          <a:p>
            <a:r>
              <a:rPr lang="en-US" sz="3500" dirty="0"/>
              <a:t>Analysis of TV Series Production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E42C7-19E2-F3FB-1B9F-F0AA5107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1" y="2879657"/>
            <a:ext cx="4353716" cy="27319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2881" y="2357888"/>
            <a:ext cx="3199028" cy="3902635"/>
          </a:xfrm>
        </p:spPr>
        <p:txBody>
          <a:bodyPr anchor="ctr">
            <a:normAutofit/>
          </a:bodyPr>
          <a:lstStyle/>
          <a:p>
            <a:r>
              <a:rPr lang="en-US" sz="1700"/>
              <a:t>- Significant increase in series production post-1960.</a:t>
            </a:r>
          </a:p>
          <a:p>
            <a:r>
              <a:rPr lang="en-US" sz="1700"/>
              <a:t>- Peak production during the 2000s and 2010s.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1143486"/>
            <a:ext cx="3060291" cy="1816021"/>
          </a:xfrm>
        </p:spPr>
        <p:txBody>
          <a:bodyPr anchor="t">
            <a:normAutofit/>
          </a:bodyPr>
          <a:lstStyle/>
          <a:p>
            <a:r>
              <a:rPr lang="en-US" sz="2800"/>
              <a:t>Genre Popularity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196" y="838201"/>
            <a:ext cx="4007949" cy="2121306"/>
          </a:xfrm>
        </p:spPr>
        <p:txBody>
          <a:bodyPr>
            <a:normAutofit/>
          </a:bodyPr>
          <a:lstStyle/>
          <a:p>
            <a:r>
              <a:rPr lang="en-US" sz="1700"/>
              <a:t>- Comedy, Drama, and Reality-TV are consistently popular.</a:t>
            </a:r>
          </a:p>
          <a:p>
            <a:r>
              <a:rPr lang="en-US" sz="1700"/>
              <a:t>- Rise of multi-genre series like Drama-Comedy.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3505C9-F474-B4CB-4EC3-6B619FF6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23" r="23577" b="-1"/>
          <a:stretch/>
        </p:blipFill>
        <p:spPr>
          <a:xfrm>
            <a:off x="20" y="3428999"/>
            <a:ext cx="4571980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703AA-2037-5538-5830-512BEB6BA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19" r="3581" b="1"/>
          <a:stretch/>
        </p:blipFill>
        <p:spPr>
          <a:xfrm>
            <a:off x="4572000" y="3428999"/>
            <a:ext cx="4572000" cy="34290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9184"/>
            <a:ext cx="5170932" cy="1783080"/>
          </a:xfrm>
        </p:spPr>
        <p:txBody>
          <a:bodyPr anchor="b">
            <a:normAutofit/>
          </a:bodyPr>
          <a:lstStyle/>
          <a:p>
            <a:r>
              <a:rPr lang="en-US" sz="4700"/>
              <a:t>Ratings Analysis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706624"/>
            <a:ext cx="5170932" cy="3483864"/>
          </a:xfrm>
        </p:spPr>
        <p:txBody>
          <a:bodyPr>
            <a:normAutofit/>
          </a:bodyPr>
          <a:lstStyle/>
          <a:p>
            <a:r>
              <a:rPr lang="en-US" sz="1900" dirty="0"/>
              <a:t>- Documentary and Western genres have the highest average ratings.</a:t>
            </a:r>
          </a:p>
          <a:p>
            <a:r>
              <a:rPr lang="en-US" sz="1900" dirty="0"/>
              <a:t>- Weak correlation between popularity (votes) and ratings.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2B530D-7DC6-37A8-18BB-44F543A8D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952802"/>
            <a:ext cx="3010662" cy="2182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D5D2F-6BE8-94F6-A6BC-F3EA69F2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0" y="4223291"/>
            <a:ext cx="2996946" cy="1888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44831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Temporal Trends in Ratings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448310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- Positive correlation between release year and average ratings.</a:t>
            </a:r>
          </a:p>
          <a:p>
            <a:r>
              <a:rPr lang="en-US" sz="1700"/>
              <a:t>- Regression line shows a trend of newer series receiving higher ratings.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C7D8E-532D-5FA6-E0B8-1D11F3EE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05178"/>
            <a:ext cx="3989297" cy="27725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3448311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Runtime and Lifespan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448310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- Runtime Trends: Increase in average runtime from the 1980s onward.</a:t>
            </a:r>
          </a:p>
          <a:p>
            <a:r>
              <a:rPr lang="en-US" sz="1700"/>
              <a:t>- Lifespan Trends: Series lifespan peaked in the mid-20th century but declined in recent decades.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C5D98-C1B3-E9FE-35F6-E7D11A168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70005"/>
            <a:ext cx="3989297" cy="26429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Genre Co-occurrence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161" y="4631161"/>
            <a:ext cx="2678858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Commonly paired genres include Drama-Comedy and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Drana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-Romance.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CCEEC-1704-CAAC-93A4-D9051F9BA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361122"/>
            <a:ext cx="5410962" cy="4108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329</Words>
  <Application>Microsoft Office PowerPoint</Application>
  <PresentationFormat>On-screen Show (4:3)</PresentationFormat>
  <Paragraphs>44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Analysis of trends and patterns in TV series data</vt:lpstr>
      <vt:lpstr>Introduction</vt:lpstr>
      <vt:lpstr>Data Preprocessing</vt:lpstr>
      <vt:lpstr>Analysis of TV Series Production</vt:lpstr>
      <vt:lpstr>Genre Popularity</vt:lpstr>
      <vt:lpstr>Ratings Analysis</vt:lpstr>
      <vt:lpstr>Temporal Trends in Ratings</vt:lpstr>
      <vt:lpstr>Runtime and Lifespan Analysis</vt:lpstr>
      <vt:lpstr>Genre Co-occurrence Patterns</vt:lpstr>
      <vt:lpstr>Visual Summary</vt:lpstr>
      <vt:lpstr>Conclusion</vt:lpstr>
      <vt:lpstr>Future Directions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Nikolaos Plakas (MSC Geneva – Service Center Greece)</cp:lastModifiedBy>
  <cp:revision>2</cp:revision>
  <dcterms:created xsi:type="dcterms:W3CDTF">2013-01-27T09:14:16Z</dcterms:created>
  <dcterms:modified xsi:type="dcterms:W3CDTF">2024-12-30T21:22:52Z</dcterms:modified>
  <cp:category/>
</cp:coreProperties>
</file>